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10" r:id="rId3"/>
    <p:sldId id="463" r:id="rId4"/>
    <p:sldId id="398" r:id="rId5"/>
    <p:sldId id="411" r:id="rId6"/>
    <p:sldId id="465" r:id="rId7"/>
    <p:sldId id="464" r:id="rId8"/>
    <p:sldId id="412" r:id="rId9"/>
    <p:sldId id="420" r:id="rId10"/>
    <p:sldId id="413" r:id="rId11"/>
    <p:sldId id="485" r:id="rId12"/>
    <p:sldId id="486" r:id="rId13"/>
    <p:sldId id="483" r:id="rId14"/>
    <p:sldId id="419" r:id="rId15"/>
    <p:sldId id="466" r:id="rId16"/>
    <p:sldId id="479" r:id="rId17"/>
    <p:sldId id="480" r:id="rId18"/>
    <p:sldId id="462" r:id="rId19"/>
    <p:sldId id="484" r:id="rId20"/>
    <p:sldId id="477" r:id="rId21"/>
    <p:sldId id="399" r:id="rId22"/>
    <p:sldId id="409" r:id="rId23"/>
    <p:sldId id="481" r:id="rId24"/>
    <p:sldId id="4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6:50.289"/>
    </inkml:context>
    <inkml:brush xml:id="br0">
      <inkml:brushProperty name="width" value="0.05" units="cm"/>
      <inkml:brushProperty name="height" value="0.05" units="cm"/>
      <inkml:brushProperty name="fitToCurve" value="1"/>
    </inkml:brush>
  </inkml:definitions>
  <inkml:trace contextRef="#ctx0" brushRef="#br0">153 357 0,'0'-26'15,"-26"26"-15,26-25 16,-25 25 0,25 25-1,0 1-15,0-1 16,0 1-16,0 24 16,0-24-16,-26 50 0,26-25 15,0 25-15,-25-25 16,25 25-16,-25-25 0,25 0 15,0-1-15,-26-24 0,26-1 16,26-50 0,-26-26-1,25 0-15,0 0 16,-25-25-16,26 0 0,-1 0 16,-25-26-16,26 1 0,-1 24 15,0 1-15,1 0 16,-1 0-16,1 25 15</inkml:trace>
  <inkml:trace contextRef="#ctx0" brushRef="#br0" timeOffset="117">356 1 0,'25'0'16,"1"0"-16,-1 26 0,-25-26 0,0 25 16,25 26-16,1 0 15,-1 25-15,-25-25 0,26 25 16,-26 0-16,25 0 16,-25 0-16,25-25 0,-25 25 15,0-25-15,-25 25 0,0-25 16,-1 0-16</inkml:trace>
  <inkml:trace contextRef="#ctx0" brushRef="#br0" timeOffset="334">457 1017 0,'-50'26'0,"24"-1"16,1-25-16,-26 0 16,26-25-16,25-1 0,-26-25 15,1 1-15,25-1 0,-26 0 16,26 0-16,-25 0 16,25 1-16,-25 24 0,25 1 15,0-26-15,0 26 16,0-1-16,25 1 15,-25 25-15,25 0 0,1-26 0,-1 26 16,1-25-16,-1 25 16,26 0-16,-26-25 0,26 25 15,-26 0-15,26-26 0,-25 26 16,-1 0-16,0-25 16</inkml:trace>
  <inkml:trace contextRef="#ctx0" brushRef="#br0" timeOffset="418">610 331 0,'25'-25'0,"-25"0"16,26 25-16,-26-26 15,25 26-15,-25-25 16,25 25-16,-25-26 0,26 26 16</inkml:trace>
  <inkml:trace contextRef="#ctx0" brushRef="#br0" timeOffset="1402">813 154 0,'0'25'32,"0"0"-17,0 1-15,25-1 0,-25 1 16,0-1-16,0 0 15,0 26-15,0-25 0,0 24 16,0-24-16,0 25 16,0-26-16,-25 26 0,25-26 15,0 1-15,-25-1 0,25 0 32,-26-25-32,26-25 15,-25 25-15,25-25 0,0-26 16,0 25-16,0-24 15,0 24-15,0-25 0,0 1 16,0-1-16,0 0 16,25 0-16,-25 0 0,26 1 15,-1-1-15,26 25 0,-26 1 16,1 0-16,24-1 16,1 26-16,-25 0 0,24 0 15,-24 26-15,-1-1 16,1 0-16,-1 1 0,0-1 15,-25 1-15,0-1 0,0 0 16,0 1-16,-25-1 16,0 1-16,-1-1 0,1-25 15,-26 25-15,26 1 16,-26-26-16,25 25 0,-24-25 16,24 0-16,52-25 31,-1 25-16,26 0-15,-26 0 16,26 0-16,-26 25 0,26 1 16,-25-1-16,24 0 0,-50 1 15,26-1-15,-1 26 16,-25 0-16,0-26 0,-25 26 16,-26-26-16,26 1 15,-26-1-15,0 1 0,26-1 16,-26-25-16,0 25 0,0-25 15,26 0-15,25-25 16,0 0-16,0-1 0</inkml:trace>
  <inkml:trace contextRef="#ctx0" brushRef="#br0" timeOffset="1851">1524 204 0,'-25'0'16,"-1"0"0,1 0-16,25 26 15,-25-1-15,25 1 0,-26-1 16,26 26-16,0-26 16,0 26-16,0-26 0,0 26 15,0 0-15,0-26 0,0 26 16,0-25-16,0-1 15,0 0-15,0 1 16,0-52 0,0 1-16,0 0 15,26-26-15,-26 0 0,25 0 16,0 0-16,1-25 16,-1 25-16,1-25 0,-1 25 15,0 1-15,1-1 0,-1 25 16,1 26-16,-1 0 15,0 0-15,1 51 16,-1 0-16,-25 0 16,26 0-16,-26 25 0,25 0 15,0-25-15,-25 25 0,26 0 16,-26-25-16,0 0 16,0 0-16,0-1 0,0-24 15,-26 25-15</inkml:trace>
  <inkml:trace contextRef="#ctx0" brushRef="#br0" timeOffset="1995">1499 509 0,'0'-51'0,"25"26"0,1 0 16,-1-1-16,26 1 0,0 25 15,-1-26-15,1 26 16,0-25-16,0 25 0</inkml:trace>
  <inkml:trace contextRef="#ctx0" brushRef="#br0" timeOffset="2403">2134 255 0,'-26'-25'0,"1"-1"16,25 1-16,-25 25 16,-1-25-16,26 50 31,0 0-31,0 1 0,0-1 15,0 26-15,0 0 16,26 25-16,-26-25 0,0 0 16,25 25-16,-25-25 0,0-1 15,0 1-15,0-25 16,0-1-16,0 0 0,0-50 31,0 0-31,-25-26 16,25 0-16,0 0 0,-26-25 15,26 0-15,0 0 16,0-1-16,26 1 0,-26 0 16,25 0-16,0 25 15,1 26-15,25-1 0,-26 26 16,26 0-16,0 26 0,-26-1 16,26 26-16,-26-26 15,1 26-15,-26 0 0,0 0 16,-26-1-16,-25-24 15,1 25-15,-1-1 0,-25-24 16,-1-1-16,27 1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9:36.345"/>
    </inkml:context>
    <inkml:brush xml:id="br0">
      <inkml:brushProperty name="width" value="0.05" units="cm"/>
      <inkml:brushProperty name="height" value="0.05" units="cm"/>
      <inkml:brushProperty name="fitToCurve" value="1"/>
    </inkml:brush>
  </inkml:definitions>
  <inkml:trace contextRef="#ctx0" brushRef="#br0">1930 207 0,'102'0'0,"-26"0"0</inkml:trace>
  <inkml:trace contextRef="#ctx0" brushRef="#br0" timeOffset="233">2336 182 0,'77'0'16,"-1"0"-16,-25 0 15,25-26-15,0 26 0,-25 0 16,0 0-16,-1 0 0,1 0 15,0 0-15,-26 0 16,26 0-16,0 0 0,0 0 16,-26 0-16,26-25 15,0 25-15,0 0 0,-1 0 16,-24 0-16,-1 0 0,26 0 16,-26 0-16,1 0 15,-1 0-15,1 0 16,-1 0-16,0 0 15,1 0-15,-26-25 16,25 25-16</inkml:trace>
  <inkml:trace contextRef="#ctx0" brushRef="#br0" timeOffset="1567">0 207 0,'127'0'0,"0"0"0,-26 0 16,26 0-16,-25-25 16,-1 25-16,1 0 0,0-26 15,-1 26-15,26 0 0,-51 0 16,26 0-16,0 0 16,-1 0-16,-25 0 0,26 0 15,-26 0-15,26 0 16,-26 0-16,26 0 0,-1-25 15,-25 25-15,51 0 0,-50-25 16,24 25-16,1-26 16,-1 26-16,-24 0 0,-1-25 15,0 25-15,0 0 0,-25 0 16,0 0-16,0 0 16,-1-26-16,1 26 0,0 0 15,0 0-15,-26 0 16,26 0-16,-26 0 0,1 0 15,-1 0-15,1-25 16,-1 25-16,0 0 31,-50 0 141,0 0-156</inkml:trace>
  <inkml:trace contextRef="#ctx0" brushRef="#br0" timeOffset="11475">3124 512 0,'25'25'16,"26"1"-16,0-1 15,0 1-15,-1-1 0,27 0 16,-27-25-16,27 26 0,24-26 15,-25 0-15,51 0 16,-25 0-16,25 0 0,0-26 16,0 1-16,25 25 15,-25-51-15,0 26 0,26-1 16,-26-24-16,0 24 0,0-25 16,-26 26-16,26-26 15,-25 0-15,25 26 0,-51-26 16,26 26-16,-26-26 15,26 26-15,-52-1 0,27 26 16,-27-25-16,1 25 0,0 0 16,-26 0-16,1 0 15,-1 0-15,1 25 0,-1 1 16,-25-1-16,25 26 16,-25-26-16,26 26 15,-26-26-15,25 26 0,-25 0 16,26 0-16,-26 0 15,0 25-15,25-25 0,-25-1 16,0 1-16,0 0 16,25 0-16,-25 0 0,0-26 15,0 26-15,0 0 0,0-26 16,0 0-16,0 26 16,0-25-16,26-1 15,-26 0-15,25-25 31,-25-25-31,26 25 16,-26-25-16,0-1 16</inkml:trace>
  <inkml:trace contextRef="#ctx0" brushRef="#br0" timeOffset="12241">6654 969 0,'26'26'0,"-1"-1"15,-25 0-15,26 1 16,-1-1-16,0 1 16,1-1-16,-26 0 15,25-25-15,1 26 0,-1-26 16,0 0-16,1 0 15,-1-26-15,1 1 16,-1 25-16,-25-51 0,25 26 16,-25-1-16,26-24 15,-26 24-15,0-25 0,0 26 16,0-26-16,25 26 0,-25-1 16,0 1-16,0 0 15,0-1-15,0 52 31,-25-1-15,25 0-16,0 1 0,-26-1 16,26 1-16,-25-1 15,25 0-15,0 26 0,-25-25 16,25-1-16,-26 0 16,26 1-16,0-1 0,-25-25 15,25 26-15,-26-1 16,26 0-1,-25-25-15,0 0 32,25-25-17,-26 0 17,26-1-17,26 26 16,-1 0-15,-25-25 0</inkml:trace>
  <inkml:trace contextRef="#ctx0" brushRef="#br0" timeOffset="12959">6578 944 0,'26'25'16,"-26"1"-16,25-1 0,0 0 15,1 1-15,-1-1 0,1 1 16,-1-1-16,0-25 15,-25 25-15,26-25 16,-26 26-16,0-52 31,0 1-15,0 0 0,0-1-16,0 1 15,0-1-15,0 1 16,0 0-16,0-1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0:47.047"/>
    </inkml:context>
    <inkml:brush xml:id="br0">
      <inkml:brushProperty name="width" value="0.05" units="cm"/>
      <inkml:brushProperty name="height" value="0.05" units="cm"/>
      <inkml:brushProperty name="fitToCurve" value="1"/>
    </inkml:brush>
  </inkml:definitions>
  <inkml:trace contextRef="#ctx0" brushRef="#br0">152 536 0,'0'25'31,"0"1"0,-25-1-15,25 0-16,0 1 16,-25-1-16,25 1 15,0-1-15,-26 0 0,26 1 16,0-1-16,-25 1 15,25-1-15,-26 0 16,26 1-16,0-1 0,-25-25 16,25 26-16,0-1 15,25-25 48,-25-25-48,26 25-15,-1 0 16,-25-26-16,26 26 16,-1 0-16,0 0 0,26 0 15,-25 0-15,-1 0 0,26 0 16,-26 0-16,26 0 16,-26 0-16,1 0 0,-1 0 15,1 0-15,-1 26 0,0-26 16,1 0-1,-52 0 32,26-26-31,-25 26 0,25-25-16,0-1 15,0 1 1,-25 25-16,25-25 0,0-1 15,0 1-15,0-1 0,0 1 16,0 0-16,0-1 16,0 1-16,0-1 15,25 1-15,-25 0 16,-25-1 15,-1 26-15,1 0-16,-1 26 15,1-26-15,0 0 0,-1 0 16,1 0-16,-1 0 16,1 0-16,0 0 0,-1 0 15,1 0 1,-1 0-16,1 0 0,0 0 16,25 25-1,25-25 1,-25 25-1,25-25-15</inkml:trace>
  <inkml:trace contextRef="#ctx0" brushRef="#br0" timeOffset="478">533 841 0,'-25'0'0,"0"0"15,50 0 32,0 0-47,1 0 0,-1 0 16,1-26-16,24 26 15,1 0-15,0 0 0,0 0 16,0 0-16,-26 0 16,0 0-16,1 0 0,-1 0 15,1 0-15,-52 0 32,1 0-32,-1 0 15,1 0-15,0 0 0</inkml:trace>
  <inkml:trace contextRef="#ctx0" brushRef="#br0" timeOffset="864">991 587 0,'0'25'62,"0"0"-62,0 1 16,-26-1-16,26 1 0,0 24 15,0-24-15,0-1 16,-25 1-16,25-1 0,0 0 16,0 1-16,0-1 15,0 1-15,0-1 16,0 0-16</inkml:trace>
  <inkml:trace contextRef="#ctx0" brushRef="#br0" timeOffset="1020">1067 663 0,'0'-26'0</inkml:trace>
  <inkml:trace contextRef="#ctx0" brushRef="#br0" timeOffset="1451">1118 637 0,'50'0'0,"-24"0"0,25 0 16,-26 0-16,26 0 16,0 0-16,-1 0 0,1 0 15,0 0-15,-26 0 0,1 0 16,-1 0-16,1 0 15,-1 0-15,-25 26 16,-25-1 15,-1 1-31,1-1 16,25 0 0,0 1-16,-26-1 15,26 1 1,0-1-16,0 0 15,0 1-15,26-26 0,-26 25 16,0 1 0,0-1-16,0 0 15,-26-25 1,1 0 0,0 0-16,-26 0 15,25 0-15,-24 0 16,-1 0-16,-25 0 0,25 0 15,0 0-15,0 0 16,0 0-16,26 0 0,0 0 16,-1 0-16,1 0 0,-1 0 15,52 0 1,-1 0 0</inkml:trace>
  <inkml:trace contextRef="#ctx0" brushRef="#br0" timeOffset="1835">1524 891 0,'25'0'15,"1"0"1,-1 0-16,1 0 0,24 0 16,1 0-16,-25 0 15,24-25-15,1 25 0,-25 0 16,24 0-16,-24 0 15,-1 0-15,1 0 0,-1 0 16,-50 0 15,-1 0-31,1 0 16,-1 0 0</inkml:trace>
  <inkml:trace contextRef="#ctx0" brushRef="#br0" timeOffset="2105">2032 663 0,'-25'0'0,"25"25"15,-26-25-15,26 26 0,0-1 16,0 0 0,26 1-16,-26-1 15,0 1-15,25-1 0,-25 0 16,0 1-16,0-1 16,0 1-16,0-1 0,0 0 15,0 1 1</inkml:trace>
  <inkml:trace contextRef="#ctx0" brushRef="#br0" timeOffset="2641">2057 612 0,'26'0'0,"-1"0"16,1 0-16,-1 0 0,26 25 15,0-25-15,-26 0 16,26 0-16,0 0 0,-26 0 16,26 0-16,-26 0 15,1 0-15,-1 0 0,0 26 16,1-26-1,-26 25-15,0 1 16,-26-26-16,26 25 0,-25 0 16,0 1-1,25-1-15,0 1 0,0-1 16,0 0-16,0 1 16,0-1-16,0 1 15,0-1-15,0 0 16,0 1-1,0-1 17,-26-25-17,1 0-15,-1 0 16,1 0-16,-26 0 0,0 0 16,1 0-16,-1 0 15,25 0-15,-24 0 0,24 0 16,1 0-16,-1-25 15,26-1 1</inkml:trace>
  <inkml:trace contextRef="#ctx0" brushRef="#br0" timeOffset="3029">2286 333 0,'0'-26'16,"-25"26"-16,-1 0 31,26 26-15,0-1 0,0 0-16,0 1 0,0-1 15,26 1-15,-26 24 16,0-24-16,0-1 0,0 1 15,25-1-15,-25 0 16,0 1-16,0-1 0</inkml:trace>
  <inkml:trace contextRef="#ctx0" brushRef="#br0" timeOffset="3307">2286 358 0,'0'-25'0,"25"25"16,1 0 0,-1 0-16,1-26 15,-1 26-15,0 0 0,26 0 16,-25 0-16,24 0 0,1 0 15,-25-25-15,-1 25 16,0 0-16,1 0 0,-1 0 16,-50 25 15</inkml:trace>
  <inkml:trace contextRef="#ctx0" brushRef="#br0" timeOffset="3629">2692 129 0,'-25'0'0,"0"-25"16,25 50 0,25-25-1,-25 26-15,25-1 0,-25 1 16,0-1-16,26 26 16,-26-26-16,0 26 0,25-26 15,-25 26-15,0-25 16,0-1-16,0 0 0,0 1 15,0-1-15</inkml:trace>
  <inkml:trace contextRef="#ctx0" brushRef="#br0" timeOffset="4140">2743 28 0,'0'-26'0,"26"26"16,-1 0-1,0 0-15,1 0 16,-1 26-16,1-26 0,-1 0 16,26 25-16,-26-25 15,26 0-15,-26 0 0,26 0 16,-25 26-16,-1-26 15,0 0-15,1 0 0,-26 25 16,0 0 0,0 1-1,0-1-15,-26-25 16,26 26-16,0-1 0,-25-25 16,25 25-16,0 1 15,0-1-15,0 1 16,0-1-16,0 0 15,0 1-15,0-1 0,0 1 16,0-1-16,0 0 16,-25-25-1,-1 0 1,-25 0 0,26 0-16,0 0 0,-26 0 15,25 0-15,-24-25 0,24 25 16,-25 0-16,26 0 15,0 0-15,-1 0 16</inkml:trace>
  <inkml:trace contextRef="#ctx0" brushRef="#br0" timeOffset="4732">2565 993 0,'26'-25'46,"-1"25"-30,1 0-16,-1 0 16,0 0-16,1 0 0,-1 0 15,1 0-15,-1 0 16,0 0-16,1-26 31</inkml:trace>
  <inkml:trace contextRef="#ctx0" brushRef="#br0" timeOffset="5022">2794 942 0,'0'26'31,"0"-1"-15,0 0-16,0 1 16,25-1-16,-25 1 15,0-1-15,0 0 0,0 1 16,0-1-1,0 1-15,0-1 16</inkml:trace>
  <inkml:trace contextRef="#ctx0" brushRef="#br0" timeOffset="5510">2819 891 0,'26'-25'15,"-1"25"1,1 0-16,-1 0 16,0 0-16,1 0 15,-1 0-15,26 0 0,-26 0 16,1 0-16,25 0 0,-26 0 15,0 0 1,1 0-16,-26 25 16,-26 1 15,26-1-31,-25-25 16,25 26-16,0-1 15,0 0-15,0 1 16,0-1-1,25 1-15,-25-1 16,0 0-16,0 1 31,0-1-15,-25-25 0,0 0-16,-26 0 15,25 0-15,-24 0 0,-27 0 16,27 0-16,-27-25 15,27 25-15,-1 0 0,25 0 16</inkml:trace>
  <inkml:trace contextRef="#ctx0" brushRef="#br0" timeOffset="6035">2108 1069 0,'-25'0'31,"25"26"-16,0-1 1,0 0-16,0 1 16,0-1-16,-26 1 0,26 24 15,0-24-15,0-1 16,-25 1-16,25-1 0,0 0 16,-25 1-1,25-1 1,25-25-1,0 0 1,-25-25-16,26 25 0,-1 0 16</inkml:trace>
  <inkml:trace contextRef="#ctx0" brushRef="#br0" timeOffset="6402">1905 1450 0,'0'-25'16,"-25"25"-1,-1 0 1,1 0-16,-1-26 16,1 26-16,-26 0 15,26 0-15,-26 0 0,0-25 16,0 25-16,26 0 16,0 0-16,-26 0 0,25 0 15,1 0-15,50 0 31,1 0-15,-1 0 0</inkml:trace>
  <inkml:trace contextRef="#ctx0" brushRef="#br0" timeOffset="7405">1473 1272 0,'0'26'78,"-25"-26"-62,25 25 15,-26-25 16,26 26-47,0-1 15,0 0 1,0 1-16,-25-1 0,25 1 16,0 24-16,-25-24 0,25-1 15,0 1-15,-26-26 16,26 25-16,0 0 16,0-50-1,0 0 1,0-1-1,-25 26-15,25-25 16,-26-1-16,1 26 16,0 0-16,-1 0 15,-25 0-15,26 0 0,-26 0 16,-25 26 0,25-26-16,26 0 0,-1 0 15,1 25-15,0-25 16,-1 0-1,26-25-15,0-1 16,0 1 0,26 0-1,-1-1-15,-25 1 16,0-1-16,0 1 16,25 0-16,-25-1 0,0 1 15,0-1-15,0 1 31,-25 25-31,25 25 47,25-25-47,1 0 16,-1 0 0,1 26-16,-1-26 15,26 0-15,-26 0 16,1 0-16,24 0 0,-24 0 15,25 0-15,-26 0 0,0 0 16,1 0-16,-1 0 16,1 0-16,-1-26 15,0 26 1,-25 26 31,0-1-32,0 1 1,0-1 0</inkml:trace>
  <inkml:trace contextRef="#ctx0" brushRef="#br0" timeOffset="11294">3429 688 0,'25'0'16,"1"0"62,-1 0-63,26 0 1,-26 0-16,26 0 0,0 0 16,0 0-16,0 0 0,-1 0 15,1 0-15,0 0 16,-26 0-16,1 0 0,-1 0 15,1 0-15,-52 0 32,1 0-32,-1 26 15</inkml:trace>
  <inkml:trace contextRef="#ctx0" brushRef="#br0" timeOffset="11628">3581 917 0,'26'0'31,"-1"0"-31,1 0 16,-1-26-16,26 26 0,-26 0 16,26 0-16,-26 0 15,26 0-15,-25 0 0,24 0 16,-24 0-16,-1 0 16,1-25-16,-52 25 46</inkml:trace>
  <inkml:trace contextRef="#ctx0" brushRef="#br0" timeOffset="12161">3835 561 0,'-25'0'0,"0"0"16,50 26-1,0-26 1,1 0-16,-1 25 16,1-25-16,24 0 0,-24 25 15,25-25-15,-1 0 16,-24 26-16,25-26 0,-26 25 15,26-25-15,-26 26 0,1-26 16,-26 25 0,0 0-16,-26 1 15,1-26 1,-1 25-16,1-25 16,25 26-16,-25-26 0,-1 25 15,1-25 1,25 25-16,-26-25 0,26 26 15,-25-26-15,25 25 16,-25-25-16,25 26 16,-26-26-16,52 0 78,-1 0-63,-25 25 17</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1:01.855"/>
    </inkml:context>
    <inkml:brush xml:id="br0">
      <inkml:brushProperty name="width" value="0.05" units="cm"/>
      <inkml:brushProperty name="height" value="0.05" units="cm"/>
      <inkml:brushProperty name="fitToCurve" value="1"/>
    </inkml:brush>
  </inkml:definitions>
  <inkml:trace contextRef="#ctx0" brushRef="#br0">51 1016 0,'0'26'63,"0"-1"-63,0 0 15,0 1-15,0-1 0,0 1 16,25 24-16,-25-24 16,0 25-16,0-26 0,0 0 15,0 26-15,26-25 16,-26-1-16,0 0 0,0 1 16,0-1-1,0 1-15,25-26 47,1 0-47,-1-26 16,0 26-16,1 0 0,-1 0 15,26-25-15,0 25 16,-26 0-16,26 0 0,0 0 16,0 0-16,-26 0 15,0 0-15,26 0 0,-25 0 16,-1 0-16,-25-26 78,-25 26-78,25-25 16,0 0-1,-26 25-15,26-26 0,0 1 16,0-1-1,0 1-15,0 0 0,0-1 16,0 1-16,0-1 0,0 1 16,0 0-16,0-1 15,0 1-15,0-1 0,0 1 16,-25 25 62,-1 0-78,1 0 16,0 0-16,-1 0 15,-25 0-15,1 0 0,-1 0 16,0 0-16,-25 0 16,25 0-16,0 0 0,26 0 15,-26 0-15,26 0 0,-1 0 16,26 25-1,26-25-15,-1 0 16,0 26 0,1-26-16,-1 0 15,1 0 1</inkml:trace>
  <inkml:trace contextRef="#ctx0" brushRef="#br0" timeOffset="1278">1524 1296 0,'0'-26'16,"0"1"-1,0 50 17,0 1-17,0-1-15,0 0 0,0 1 16,0-1-16,0 1 15,0 24-15,26-24 0,-26-1 16,0 1-16,0-1 16,25 0-16,-25 1 15,0-1-15,0 1 16,25-26 0,-25 25-16,26-25 46,-1-25-46,1-1 16,-1 26 0,26-25-16,-26 25 0,1 0 15,24-26-15,-24 26 16,25 0-16,-26-25 0,0 25 16,26 0-16,-25 0 0,-1 0 15,0 0-15,1 0 16,-1 0-16,1 25 15,-1-25 1,-50-25 31,-1 25-31,26-25-16,-25 25 15,25-26-15,-26 1 16,26-1-16,0 1 15,0 0-15,-25-1 16,25 1-16,0-1 0,-25 1 16,25 0-16,0-1 0,0 1 15,0-1-15,0 1 16,-26 25 62,26 25-62,-25-25-1,-1 0-15,1 0 0,0 0 16,-26 0-16,25 26 0,-24-26 16,-1 0-16,0 0 15,0 0-15,26 0 0,-26 0 16,26 0-16,-1 0 15,1 0-15</inkml:trace>
  <inkml:trace contextRef="#ctx0" brushRef="#br0" timeOffset="2502">1296 76 0,'0'26'16,"0"-1"-16,25 1 16,-25-1-16,0 0 0,0 1 15,0-1 1,0 1-16,0-1 16,-25-25-16,25 25 15,-26 1 16,26-52 1,26 26-17,-1-25 1,0 25-16,1 0 16,-1 0-16,1 0 15,-1 0-15,0 0 0,1 0 16,25 0-16,-26 0 15,0 0-15,1 0 0,25 0 16,-26 0-16,0 0 0,1 0 16,-1 0-1,-50 0 32,25-25-31,0-1 15,0 1-15,0-1-1,25 26-15,-25-25 0,0 0 16,0-1 0,0 1-16,26-1 0,-26 1 15,0 0 1,0-1-1,-26 26 1,1 0 15,-1 0 1,1 0-17,25 26 1,-25-26-16,-1 0 15,1 0 1,-1 0-16,1 0 0,0 0 16,-26 0-16,25 0 0,1 0 15,0 0-15,-26 0 16,25 0-16,1 0 0,0 0 16,-1 0-16,1 0 0,50 0 46,1 0-30,-1 0 0,-25 25-1,25-25-15</inkml:trace>
  <inkml:trace contextRef="#ctx0" brushRef="#br0" timeOffset="3985">813 1169 0,'25'0'16,"26"0"-16,0 0 0,-26-26 15,26 26-15,0 0 16,-26 0-16,1 0 0,-1 0 16,1 0-1,-52-25 32,1 25-16,25-26-31,-26 1 16,26 0-16,0-1 16,0 1-1,0-1-15,0-24 0,0 24 16,0-25-16,0 26 16,0-26-16,0 0 0,-25 26 15,25-26-15,0 26 0,0-1 16,0-24-16,0 24 15,0 1-15,0-1 16,0 1-16,0 0 16,-25 25-16,25-26 0,0 1 15,0-1-15,0 1 16,0 0 0,-26 25-16,26-26 0,0 1 15,0-1 1,0 1-1,0 0 17,0-1-1,0 1 16,26 25 0,-1 25-32,0-25 1,1 0-16,25 0 16,-26 0-16,0 0 0,1 0 15,-1 0-15,1 0 16,-1 0-16,0 0 0,1 0 15,-1 0-15,-50 0 32,-1 26-32,1-26 15</inkml:trace>
  <inkml:trace contextRef="#ctx0" brushRef="#br0" timeOffset="5177">508 1651 0,'0'26'16,"0"-1"-16,0 0 15,0 1 1,26-1-16,-26 1 31,25-26 32,0-26-48,1 26 1,-1 0-16,1 0 0,-1 0 16,0 0-16,1 0 15,-1-25-15,26 25 0,-26 0 16,26 0-16,0 0 0,0 0 16,-26 0-16,26-26 15,0 26-15,-26 0 0,26 0 16,-26 0-16,1 0 15,25 0 1,-26 0-16,0 0 16,1 0 15,-1 0 16,1 0-16,-1 0 0,0-25-15</inkml:trace>
  <inkml:trace contextRef="#ctx0" brushRef="#br0" timeOffset="16157">483 1550 0,'0'25'0,"0"0"31,0 1 1,0-1-1,0 1-16,25-26 64,-25-26-64,26 26 1,-26-25-16,0-1 15,25 1-15,-25 0 32,-25 25-17,25-26 1,-26 26-16,26 26 47,0-1-47,0 0 31,0 1-31,0-1 16,0 1 15,0-52 63,0 1-79,26-1-15,-26 1 16,0 0 0,25 25-1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7:45.879"/>
    </inkml:context>
    <inkml:brush xml:id="br0">
      <inkml:brushProperty name="width" value="0.05" units="cm"/>
      <inkml:brushProperty name="height" value="0.05" units="cm"/>
      <inkml:brushProperty name="fitToCurve" value="1"/>
    </inkml:brush>
  </inkml:definitions>
  <inkml:trace contextRef="#ctx0" brushRef="#br0">2418 6870 0,'25'-25'0,"-25"-1"0,0 1 16,0-1-16,0 1 16,0 0-1,-25 25-15,0 0 16,-1 0 0,1 25-16,-1 0 0,1 1 15,-26 25-15,26-26 0,-1 26 16,1 0-16,0-1 15,-1 1-15,26 0 0,0-26 16,0 26-16,0 0 16,26-26-16,24 1 0,-24-1 15,25 1-15,-1-1 0,1 0 16,0-25-16,0 0 16,-26 0-16,1 0 0</inkml:trace>
  <inkml:trace contextRef="#ctx0" brushRef="#br0" timeOffset="516">2266 7251 0,'-26'0'0,"1"0"15,-1 0-15,26-25 16,26 25 0,-1-26-1,1 26-15,24-25 16,-24-1-16,25 26 0,-26-25 15,26 0-15,-26 25 16,1-26-16,24 26 0,-24-25 16,-1 25-16,1-26 15,-1 26-15,0 0 16,-25 26-16,0-1 16,26-25-16,-1 26 0,-25-1 15,0 0-15,26 1 16,-26-1-16,25 1 0,-25-1 15,0 0-15,0 1 16,0-1-16,0 1 16,0-52 15,0-25-15,25 26-1,-25 0-15,26-26 0,-1 25 16,26-24-16,-26 24 0,1 1 15,-1 25-15,1 0 16,-1 0-16,0 0 0,1 25 16,-26 1-16,25-1 15,-25 26-15,26-26 0,-26 1 16,25 24-16,-25-24 16,0-1-16,25 1 0,-25-1 15,26 0-15</inkml:trace>
  <inkml:trace contextRef="#ctx0" brushRef="#br0" timeOffset="1056">3383 7276 0,'26'-50'0,"24"24"0,-24-25 15,-1 1-15,-25 24 0,26-25 16,-26 26-16,0 0 16,0-1-16,-26 1 0,1 25 15,-26 0 1,26 0-16,-1 25 0,-25 1 15,26-1-15,0 0 0,-1 1 16,1 25-16,25-26 16,-26 0-16,26 1 0,0-1 15,26-25-15,-26 26 0,25-26 16,1 25-16,-1-25 16,0 0-16,1 0 0,-1 0 15,1-25-15,-1 25 16,0-26-16,1 1 0,-1-1 15,1 1 1,-26 0-16,25 25 16,-25 25-1,0 0-15,0 26 16,0 0-16,25 0 0,-25 25 16,0 0-16,0 0 0,26-25 15,-26 25-15,0-25 16,0 0-16,0 0 0,-26-26 15,1 1-15,0-1 0,-1-25 16,1 0-16,-1 0 16,1-25-16,0-1 0,-1-25 15,1 26-15,-1-26 16,26-25-16,0 25 0,26 0 16,-1 1-16,1-1 15,24 0-15,-24 26 0,-1-1 16,26 26-16,-26 0 0,1 0 15,-1 0 1</inkml:trace>
  <inkml:trace contextRef="#ctx0" brushRef="#br0" timeOffset="1285">3866 7048 0,'0'-26'0,"-26"1"16,26 0-16,0 50 31,26-25-31,-26 25 0,0 1 16,0-1-16,25 1 16,-25-1-16,0 26 0,26-26 15,-26 1-15,0-1 0,0 0 16,0 1-1</inkml:trace>
  <inkml:trace contextRef="#ctx0" brushRef="#br0" timeOffset="1459">3917 6641 0,'0'-25'0,"-26"0"16,1 25-1,25 25 1,0 0 0,0 1-16,0 25 15</inkml:trace>
  <inkml:trace contextRef="#ctx0" brushRef="#br0" timeOffset="1860">4069 6972 0,'25'25'0,"1"-50"32,-1 25-1,1 0-31,-26 25 16,0 0-16,25-25 0,-25 26 15,25-1-15,-25 1 16,0-1-16,0 0 0,0 1 15,0-1-15,-25-25 16,25 26-16,-25-26 16,25-26-1,0 1 1,25-1-16,-25 1 16,25-26-16,1 26 15,-1-26-15,1 26 0,-1-1 16,0 1-16,1-1 0,-1 26 15,1 0-15,-26 26 16,25-1-16,-25 1 0,0-1 16,25 26-16,-25 0 15,0-26-15,0 26 0,0-26 16,0 26-16,0-26 0</inkml:trace>
  <inkml:trace contextRef="#ctx0" brushRef="#br0" timeOffset="2317">4704 6997 0,'-25'0'0,"-1"0"16,26 25-16,-25-25 0,25 26 15,0-1 1,25 1-1,1-26 1,-1 25-16,0-25 16,26 0-16,-25 0 0,-1-25 15,26 25-15,-26-26 0,1 26 16,-1-25-16,-25-1 16,25-24-16,-25 24 0,0 1 15,0-26-15,-25 26 0,25-26 16,-25 25-16,-26 26 15,25 0-15,-24 0 0,24 0 16,-25 26-16,26 25 16,-26-26-16,26 26 0,-1 25 15,26-25-15,0 0 16,0-1-16,26-24 0,-1 25 16,1-26-16,24 26 0,1-26 15,25-25-15,-25 26 16,25-26-16,-25 0 0,0-26 15,0 1-15,0-1 0,-26 1 16,0 0-16,1-1 16</inkml:trace>
  <inkml:trace contextRef="#ctx0" brushRef="#br0" timeOffset="-1237">3002 5600 0,'0'-25'15,"-25"25"1,25-26-16,-26 1 16,1 25-16,0 0 15,-1 0 1,1 25-16,-26 1 0,26-1 16,-1 0-16,-25 26 0,26 0 15,0-26-15,-1 26 16,26-25-16,0 24 0,0-24 15,26 25-15,-26-26 0,50 0 16,-24 1-16,-1-1 16,26 1-16,0-26 0,0 25 15,-1-25-15,1 0 16,0 0-16,0 0 0,-26 0 16,1-25-16,-1 25 15,0-26-15</inkml:trace>
  <inkml:trace contextRef="#ctx0" brushRef="#br0" timeOffset="-709">3739 5549 0,'25'-25'16,"-25"-1"15,0 1-31,-25 25 16,25-25-1,-26 25-15,1 0 0,0-26 16,-1 26-16,1 0 0,-1 0 16,1 0-16,0 0 15,-1 0-15,1 0 0,-1 26 16,1-26-1,25 25-15,-25-25 0,25 25 16,0 1-16,0-1 16,0 1-16,0-1 15,0 0-15,0 1 16,25-1 0,-25 1-16,0-1 0,25 0 15,-25 1-15,0-1 0,0 1 16,26-1-16,-26 0 15,0 1-15,0-1 0,0 1 16,0-1 0,0 0-16,25 1 0,-25-1 15,0 1 1,26-1-16,-1-25 16,-25 25-16,25-25 15,1 0-15,-1 0 16,1 0-16,-1-25 0,26 25 15,-26-25-15</inkml:trace>
  <inkml:trace contextRef="#ctx0" brushRef="#br0" timeOffset="-523">3459 5803 0,'-25'0'0,"0"0"15,-1 0-15,52 0 31,-1 0-31,0 0 16,26 0-16,-25 0 0,24 0 16,27 0-16,-27-25 0,1 25 15,0 0-15,-26 0 16,26 0-16</inkml:trace>
  <inkml:trace contextRef="#ctx0" brushRef="#br0" timeOffset="-2742">157 5244 0,'0'-25'0,"0"0"16,0-1 15,0 52 0,0-1-15,0 0-16,0 1 15,0 25-15,0-26 0,0 51 16,0-25-16,-25 25 16,25-25-16,0 25 0,0 0 15,0 1-15,0-27 16,-25 1-16,25 0 0,0 0 16,0-26-16,0 1 0,0-1 15,0 0-15,25-25 16,0 0-16,1 0 15,-1 0 1,26 0-16,-26 0 0,26-25 16,0 25-16,0 0 0,0-25 15,-26 25-15,26 0 16,-26-26-16,26 26 0,-26 0 16,1 0-1</inkml:trace>
  <inkml:trace contextRef="#ctx0" brushRef="#br0" timeOffset="-1771">843 5702 0,'0'-26'0,"0"1"15,-25-1 1,-1 52-1,26-1 1,-25 1-16,25-1 0,-25 0 16,25 26-16,-26-25 15,26 24-15,0 1 0,0-25 16,26 24-16,-1-24 16,-25-1-16,25 1 0,1-26 15,25 25-15,-26-25 0,0 0 16,1 0-16,-1 0 15,1 0-15,-1-25 0,0-1 16,-25 1 0,0-26-16,0 26 0,-25-26 15,0 25-15,25-24 0,-26 24 16,1 1-16,25-26 16,-26 51-16,26-25 0,-25-1 15,50 26 1,1-25-1,-1 25-15,26 0 0,-26 0 16,26 0-16,0 0 16,0 0-16,-26-26 0,26 26 15,-26 0-15,1 0 16,-1 0-16,-25 26 47,-25-26-47,25 25 15,0 1-15,-26-1 16,26 0-16,-25 26 0,25-25 16,0 24-16,0-24 0,0 25 15,0-26-15,25 0 16,-25 1-16,26-1 0,-1-25 16,1 26-16,-1-26 0,0 0 15,1 0-15,-1 0 16,1-26-16,-1 26 0,-25-25 15,25-1-15,1 1 16,-26 0-16,0-26 0,0 25 16,25-24-16,-25 24 0,0 1 15,0-1-15,0 1 16,26 50 15,-26 1-31,25 25 16,-25-26-16,25 26 0,1-26 15,-1 1-15,1 24 16,-26-24-16,25-1 0,0-25 16,1 26-16,-1-26 15,1-26-15,-1 1 16,0-1 0,1-24-16,-1 24 0,-25-25 15,0 1-15,26-1 0,-26 0 16,0 0-16,-26 26 0,26-26 15,-25 26-15,-1 25 16,1 0-16,0 0 16,-1 0-16,26 25 15,-25-25-15,-1 25 0,26 1 16,-25-1-16</inkml:trace>
  <inkml:trace contextRef="#ctx0" brushRef="#br0" timeOffset="36963">1326 5016 0,'0'-26'16,"0"1"-16,0 0 15,-26 25-15,1-26 16,25 1-16,0-1 15,0 1-15,25 0 0,-25-26 16,26 25-16,-1-24 0,26 24 16,25-25-16,0 1 15,1 24-15,24 1 0,26-1 16,0 1-16,0 0 16,26 25-16,-1 0 0,0 0 15,1 0-15,-1 25 16,1 0-16,-26 1 0,0 25 15,0-1-15,0 27 0,-26-1 16,1 25-16,-1 1 16,1-26-16,0 26 0,-26-1 15,0-24-15,26 24 0,-26-25 16,0 26-16,0-26 16,0 26-16,-25-26 0,0 0 15,0 0-15,-26 1 16,-25-1-16,26 0 0,-26 0 15,0-25-15,0 25 0,0-25 16,0-26-16,0 1 16,0-1-16,0 1 0,-26-26 15</inkml:trace>
  <inkml:trace contextRef="#ctx0" brushRef="#br0" timeOffset="37414">3409 4482 0,'25'-25'16,"-25"0"-16,25 25 16,-25-26-16,0 1 15,26 25-15,-1-51 0,1 26 16,-1-26-16,26 0 0,-26 0 15,26 0-15,0-25 16,-26 25-16,26-25 0,0 0 16,0 0-16,-26 25 15,0 0-15,1 0 0,-1 1 16,1 24-16,-26 1 0,25 25 16,-50 0 30</inkml:trace>
  <inkml:trace contextRef="#ctx0" brushRef="#br0" timeOffset="37739">3028 2704 0,'-26'-25'16,"1"25"-16,-1-25 0,1-1 16,25 1-16,0-1 15,25 26 1,1-25-16,25 25 0,-1-25 15,27-1-15,24 26 0,-25-25 16,26-1-16,0 1 16,-1 25-16,-25-25 0,1 25 15,-27-26-15,1 26 16,-25 0-16,-26-25 16</inkml:trace>
  <inkml:trace contextRef="#ctx0" brushRef="#br0" timeOffset="37936">3358 2425 0,'25'25'15,"-25"26"1,26-25-16,-26 24 0,25 1 16,0 25-16,-25 1 0,26-27 15,-1 27-15,-25-1 16,26 0-16,-1-25 0,-25 25 15,25-25-15,-25 0 16,26-1-16,-26-24 0</inkml:trace>
  <inkml:trace contextRef="#ctx0" brushRef="#br0" timeOffset="38333">3790 2984 0,'0'-26'0,"0"1"16,0 0-16,0-1 0,0 1 31,25 25-15,0 0-16,1 0 16,25 0-16,-26 0 15,26 0-15,0-26 0,-26 26 16,26-25-16,0 25 15,-26-25-15,0-1 0,1 1 16,-26-1-16,0 1 16,-26 0-16,1-1 15,0 26-15,-26-25 0,25 25 16,-24 0-16,24 0 16,1 0-16,-26 25 0,26 1 15,25-1-15,-26 26 0,26 0 16,0-1-16,26 27 15,-26-27-15,25 27 0,0-27 16,1 1-16,25 0 16,-26 0-16,26-26 0,0 1 15</inkml:trace>
  <inkml:trace contextRef="#ctx0" brushRef="#br0" timeOffset="38608">4755 2831 0,'0'-50'0,"0"24"16,-26 1-16,1-1 16,25 1-16,-25 0 0,-1 25 15,1-26-15,-1 26 0,1 0 16,0 0-16,-1 26 16,1-1-16,25 0 0,-26 1 15,1 25-15,25-1 16,-25-24-16,25 25 0,0-1 15,0-24-15,25 25 0,0-26 16,1 0-16,25 1 16,-1-1-16,1-25 0,25 0 15,1 0-15,-1-25 16,0-1-16,0 1 0</inkml:trace>
  <inkml:trace contextRef="#ctx0" brushRef="#br0" timeOffset="38985">5237 2552 0,'0'-102'0,"-25"1"15,0 25-15,-1-1 16,1 27-16,-1-1 0,1 25 16,25 1-16,0 50 15,0 26-15,0 0 16,25 0-16,-25 0 0,26 25 16,-26 0-16,25 0 15,1 0-15,-26 1 0,25-27 16,-25 27-16,0-27 0,0 1 15,25 0-15,-25-26 16,0 1-16,0-1 0,26-25 31,-1-25-31,-25-26 16,26 0-16,-1 0 0,-25 1 16,25-1-16,1 0 15,-1 0-15,-25 26 0,26-1 16,-1 26-16,0 0 15,1 26-15,-1-1 16,1 1-16,-1 24 0,0 1 16,26 0-16,-25 0 15,-26 0-15,25-26 0,0 26 16,-25-26-16,26 1 16</inkml:trace>
  <inkml:trace contextRef="#ctx0" brushRef="#br0" timeOffset="39405">5898 2450 0,'-26'-25'0,"26"0"0,-25 25 16,25 25 15,25 0-31,1 1 15,-1 25-15,-25-26 0,26 0 16,-1 1-16,-25-1 16,0 1-16,0-1 0,0 0 15,0 1-15,-25-26 32,25-26-32,0 1 15,0 0-15,0-1 16,25-25-16,-25 1 0,25-1 15,1 0-15,-1 0 16,1 0-16,-1 26 0,0 0 16,1 25-16,-1 25 15,1 26-15,-1 0 16,0-1-16,-25 1 0,26 0 16,-1 25-16,-25-25 15,26 25-15,-26-25 0,0-26 16,25 26-16,-25-25 0</inkml:trace>
  <inkml:trace contextRef="#ctx0" brushRef="#br0" timeOffset="39785">6533 2374 0,'0'-25'0,"0"-1"16,-26 26-16,26 26 15,0-1 1,0 1-16,-25-1 0,25 26 16,0-26-16,0 26 15,0 0-15,25-26 0,-25 26 16,26-26-16,-1 26 0,-25-25 16,26-26-16,-1 25 15,26-25-15,-26 0 0,1-25 16,-1-1-16,26 1 0,-26-1 15,-25-24-15,26-1 16,-26-25-16,0 25 0,-26-25 16,1 25-16,-1 0 15,-24 26-15,24-1 0,-25 26 16,1 0-16,24 0 16,-25 0-16,26 26 0,25-1 15,-25 0-15,25 1 16,0-1-16,25 1 0,0-1 15</inkml:trace>
  <inkml:trace contextRef="#ctx0" brushRef="#br0" timeOffset="40443">7371 2323 0,'-25'-50'16,"25"24"-16,-26-25 16,26 26-16,-25 0 0,-1-26 15,1 51-15,0-26 16,-1 26-16,1 0 0,-1 26 15,1 25-15,0-26 0,-1 26 16,1 25-16,25-25 16,0 25-16,0-25 0,0 0 15,0-1-15,25 1 16,1-25-16,-1-1 0,0 0 16,1 1-16,-1-26 0,1 0 15,-1-26-15,0 26 16,1-25-16,-1 0 0,1-26 15,-26 0-15,25 0 16,-25 0-16,0 1 0,0-1 16,25 0-16,-25 26 0,0-1 15,0 1-15,0 50 16,0 1-16,0 24 16,0 1-16,0 25 15,0 1-15,26-1 0,-1 25 16,-25 1-16,26 0 0,-1-26 15,-25 0-15,25 0 16,-25 0-16,0-25 0,0 0 16,0-26-16,-25 1 15,0-1-15,-1-25 0,1 0 16,-1-25-16,-24-1 0,24-24 16,-25-1-16,26 0 15,0-25-15,-1-26 0,1 26 16,25 0-16,0 0 0,51-26 31,-26 77-31,0-1 0,26 1 0,-25 25 16</inkml:trace>
  <inkml:trace contextRef="#ctx0" brushRef="#br0" timeOffset="40984">7828 2196 0,'-25'-25'16,"-1"-26"-16,26 26 0,-25-1 16,25 1-1,0 50 1,0 1 0,25-1-16,-25 1 0,26-1 15,-1 26-15,1-26 16,-1 26-16,0-26 0,26 26 15,-25-25-15,-1-1 0,26-25 16,-26 25-16,1-25 16,24 0-16,-24-25 0,-1 0 15,1-1-15,-26 1 16,25-26-16,-25 0 0,0 0 16,0 1-16,0-1 0,0 0 15,0 26-15,0 50 16,0 26-1,25 25-15,-25 26 0,26 25 16,-1 0-16,1 25 16,-1 0-16,0 1 0,1-26 15,-1 0-15,-25-26 16,0-24-16,-25-1 0,-1-51 16,-24 1-16,-1-26 0,0-26 15,-25 1-15,25-26 16,0-51-16,0 1 0,51-26 15,0-26-15,26 1 16,25-26-16,25 26 0,0 25 16,0 0-16,26 51 0,-1 25 15,1 0-15,-26 51 16,26 25-16,-26 1 0</inkml:trace>
  <inkml:trace contextRef="#ctx0" brushRef="#br0" timeOffset="41296">9174 2196 0,'26'-25'0,"-1"0"15,26-1-15,-26 26 0,26-25 16,25-1-16,1 26 15,-1-25-15,0 25 0,0-25 16,0 25-16,1 0 0,-1-26 16,-25 26-16,-1 0 15,1 0-15,-25-25 0,-1 25 16,-25 25 0,-25-25 15,25 26-31</inkml:trace>
  <inkml:trace contextRef="#ctx0" brushRef="#br0" timeOffset="41692">9911 1714 0,'-25'-26'0,"-1"26"16,1-25-16,-1 0 15,1 25 1,25-26-16,25 26 16,-25 26-1,51-26-15,-25 25 16,24 0-16,1-25 0,0 26 15,25-1-15,-25 1 0,0-1 16,0-25-16,-1 25 16,-24 1-16,-26-1 0,25 1 15,-25-1-15,0 0 16,0 1-16,-25-1 0,-1 1 16,1-1-16,0 26 0,-26-26 15,25 26-15,1-26 16,-26 26-16,26 0 0,-1-26 15,-24 26-15,24 0 16,1-26-16,-26 1 0,0-1 16</inkml:trace>
  <inkml:trace contextRef="#ctx0" brushRef="#br0" timeOffset="44239">10419 825 0</inkml:trace>
  <inkml:trace contextRef="#ctx0" brushRef="#br0" timeOffset="44629">10470 876 0,'0'25'0,"0"26"0,0 0 15,25-1-15,-25 1 16,0 25-16,0 26 0,0-26 16,0 26-16,0-26 15,0 26-15,0-1 0,0 1 16,0-1-16,0 1 0,0-26 16,0 0-16,0 1 15,0-1-15,26 0 0,-26-25 16,0 25-16,0-25 15,0 0-15,0-26 0,0 26 16,0-26-16,0 26 0,0-26 16,0 1-16,0-1 15,0 1-15,0-1 0,0 0 16,25-25 15,26 0-15,-26 0-16,26-25 15,25 25-15,-25 0 0,25 0 16,0 0-16,1 0 16,-27 0-16,1 0 0,0 0 15,0 0-15,-26 0 0,1 0 16,-1 0 0</inkml:trace>
  <inkml:trace contextRef="#ctx0" brushRef="#br0" timeOffset="44914">11333 2704 0,'-25'0'16,"0"0"-16,-1 0 15,52 0 32,-1 26-47,0-1 16,1-25-16,-1 26 0,1 24 15,-1-24-15,0-1 16,1 26-16,-26 0 0,0 0 16,0-26-16,-26 26 0,1 0 15,0-26-15,-26 0 16,0 1-16,-25-1 0,25-25 15</inkml:trace>
  <inkml:trace contextRef="#ctx0" brushRef="#br0" timeOffset="45427">10495 876 0,'26'0'16,"-1"0"-16,0 0 16,1 0-16,25 0 0,-1 0 15,27-26-15,-27 26 0,27 0 16,-1-25-16,0 25 16,0 0-16,0 0 15,-25 0-15,-25 0 0,24 0 0,-24 0 16,-52 0-1</inkml:trace>
  <inkml:trace contextRef="#ctx0" brushRef="#br0" timeOffset="45727">11130 545 0,'-25'0'0,"50"0"63,1 26-63,-1-26 0,0 0 16,1 25-16,-1 1 0,26-26 15,0 25-15,-26 0 16,26 1-16,-26-1 0,26 1 15,-25-1-15,-26 0 16,25 26-16,-25-25 0,-25-1 16,-1 0-16,-25 1 0,1 25 15,-1-26-15,0 0 16,-25 1-16</inkml:trace>
  <inkml:trace contextRef="#ctx0" brushRef="#br0" timeOffset="47556">11994 647 0,'0'-25'0,"0"-1"15,-26 1 1,26-1-16,-25 26 15,0 0-15,25 26 32,0-1-32,0 1 15,-26 24-15,26-24 0,0 25 16,0-26-16,-25 26 16,25-26-16,0 1 0,0-1 15,0 0-15,0 1 0,0-1 16,0-50 15,0-1-15,0-24-16,0 24 0,0-25 15,0 1-15,25-27 16,-25 27-16,26-27 0,-26 1 16,25 0-16,-25 0 0,25 25 15,1 0-15,-26 0 16,25 51-16,1 0 15,-26 26-15,25-1 0,0 26 16,-25 0-16,26 25 16,-1-25-16,1 25 0,-1-25 15,0 0-15,-25-1 16,0-24-16,26-1 0,-26 1 16,0-1-16,0-50 31,0-26-16,0 25-15,25-24 16,-25-1-16,26 0 0,-26 0 16,25-25-16,0 25 0,-25 0 15,26 1-15,-1 24 16,1 52-16,-1-1 16,-25 26-16,25 0 15,1 25-15,-1 0 0,1 26 16,-26-26-16,25 0 0,-25-25 15,25 0-15,-25-1 16,0-24-16</inkml:trace>
  <inkml:trace contextRef="#ctx0" brushRef="#br0" timeOffset="48059">12959 520 0,'-25'-25'63,"25"-1"-47,-26 1-16,1 25 0,25-26 15,-26 1-15,1 25 0,25-25 16,-25 25-16,-1 0 15,1 25-15,-1 0 0,1 1 16,25 25-16,-25-1 16,-1 1-16,26 0 0,0 0 15,0 0-15,26-1 0,-26 1 16,25-25-16,-25-1 16,25 0-16,1 1 0,-1-26 15,1 0-15,-1 0 16,0-26-16,1 1 15,-1-26-15,1 0 0,-1 26 16,0-26-16,-25 0 16,26 1-16,-26 24 0,0-25 15,25 26-15,1 50 32,-26 1-32,0-1 0,25 26 15,-25-26-15,25 26 16,-25-25-16,26 24 0,-1-24 15,-25-1-15,26 26 0,-1-26 16</inkml:trace>
  <inkml:trace contextRef="#ctx0" brushRef="#br0" timeOffset="48390">13213 545 0,'-25'-25'0,"-1"0"0,26-1 15,-25 1 1,50 25-16,1 25 16,-1 1-16,0-26 0,1 25 15,25 26-15,-1-26 16,1 26-16,-25-26 0,-1 1 16,0-1-16,1 1 15,-26-1-15,0 0 0,-26-25 16,1 0-1,0-25 1,25 0-16,-26-1 0,26-25 16,0 26-16,0-26 15,26 0-15,-1 1 0,26-1 16,-26 25-16,26-24 0,-26 24 16,26 26-16,0 0 15,-26 0-15,1 0 0</inkml:trace>
  <inkml:trace contextRef="#ctx0" brushRef="#br0" timeOffset="48788">13873 495 0,'0'25'46,"0"0"-46,0 26 16,0-25-16,0-1 16,0 26-16,0 0 0,0-1 15,0-24-15,0 25 0,26-26 16,-26 0-16,25-25 16,1 0-16,-1 0 15,26 0-15,-26-25 0,26 0 16,-26-26-16,26 0 15,-25 0-15,24 0 0,-24 1 16,-26-27-16,25 27 16,-25-27-16,0 27 0,0 24 15,-25 1-15,25-1 16,-26 26-16,1 0 0,0 0 16,-1 26-16,1-1 0,25 1 15,-26-1-15,26 0 16,0 1-16,26-1 0,-1-25 15</inkml:trace>
  <inkml:trace contextRef="#ctx0" brushRef="#br0" timeOffset="49008">14585 139 0,'0'-25'0,"0"-1"0,0 1 15,0 50 1,0 26 0,0 0-16,0 0 0,0-1 15,0 1-15,25 25 16,-25 1-16,25-27 0,-25 27 16,0-27-16,0-24 15,26 25-15</inkml:trace>
  <inkml:trace contextRef="#ctx0" brushRef="#br0" timeOffset="49638">14458 596 0,'-26'-25'16,"1"-1"-16,25 1 0,0 0 16,0-1-1,25 26-15,1-25 0,24 25 16,1-26-16,0 1 0,25 25 15,-25-25-15,25-1 16,-25 26-16,0-25 0,0-1 16,-26 1-16,0 0 15,-25-1-15,0 1 0,0-26 16,-25 26-16,25-1 0,-25 1 16,25-1-16,-26 1 15,1 25-15,-1 0 16,26 25-1,-25-25-15,25 26 16,0-1 0,0 1-16,25-26 0,-25 25 15,0 0-15,26 1 0,-26-1 16,0 26-16,0-26 16,25 1-16,-25-1 0,0 1 15,0-1-15,0 0 16,26 1-16,-26-52 94,0 52-32,0-1-31,25-25-31,-25 26 16,25-1-16,-25 0 16,0 1-16,26-26 15,-26 25-15</inkml:trace>
  <inkml:trace contextRef="#ctx0" brushRef="#br0" timeOffset="50574">13797 1231 0,'0'-25'16,"26"-1"-16,-26-24 0,0 24 15,0 1-15,0-1 16,0 1-1,0 50 1,0 1-16,0 25 16,0-26-16,0 26 0,0 0 15,0-1-15,0 1 16,25 0-16,0 0 0,1 0 16,-1-1-16,26 1 15,0-25-15,0-1 0,25 0 16,-25 1-16,25-1 0,0-25 15,-25 0-15,25 0 16,-25-25-16,0 25 0,-26-26 16,0 1-16</inkml:trace>
  <inkml:trace contextRef="#ctx0" brushRef="#br0" timeOffset="50844">14407 1358 0,'25'0'63,"-25"26"-63,51-26 0,-26 25 15,1 0-15,25 1 0,-26-1 16,0 1-16,26 24 15,-51-24-15,26 25 0,-26-26 16,-26 26-16,1 0 16,-1-26-16,-24 0 0,24 26 15,-25-25-15,26-26 0</inkml:trace>
  <inkml:trace contextRef="#ctx0" brushRef="#br0" timeOffset="51869">15321 1511 0,'0'-26'32,"0"1"-17,0-1-15,0 1 16,0 0 0,0-1-16,0 1 0,0-1 15,-25 26-15,-1-25 0,1 0 16,0 25-16,-1 0 15,1 0-15,-26 25 0,26 0 16,-1 1-16,-25-1 16,26 1-16,25 24 0,-25-24 15,25 50 1,0-51-16,0 1 0,0-1 16,25 1-16,0-1 0,1-25 15,-1 25-15,26-25 16,0 26-16,0-26 0,-1 25 15,1-25-15,0 0 0,-26 26 16,26-26-16,-25 25 16,-1 0-16,0-25 0,-25 26 15,0-1-15,0 1 0,0-1 16,0 0-16,-25-25 16,0 26-16,-1-1 0,1-25 15,-26 26-15,26-26 16,-26 0-16,25 0 0,-24 0 15,24 0-15,1 0 16,-26-26-16,26 1 0,-1 25 16,26-26-16,-25 1 0,-1 0 15,26-1 1,0 1-16,26 25 16</inkml:trace>
  <inkml:trace contextRef="#ctx0" brushRef="#br0" timeOffset="52170">15804 1460 0,'0'-26'0,"0"1"16,25 50 15,-25 1-31,0-1 0,0 1 16,26 24-16,-26 1 0,25-25 16,-25 24-16,25 1 15,-25 0-15,26-26 0,-26 1 16,0 25-16,0-26 15,0 0-15</inkml:trace>
  <inkml:trace contextRef="#ctx0" brushRef="#br0" timeOffset="52511">15626 1460 0,'-25'-51'15,"25"26"-15,-26-1 0,1-25 16,25 26 0,25 0-16,26 25 15,-26 0-15,26 0 0,25 0 16,1 25-16,-1 0 16,0 1-16,0-1 0,0 26 15,-25-26-15,0 26 0,0 0 16,-26 0-16,-25 0 15,0-1-15,-25-24 0,-1 25 16,-24-26-16,-1 26 16,0-26-16,-25 1 0,25-1 15,-25-25-15,25 25 16,0 1-16,26-26 0,-1 0 16,1 0-16,0 25 0,-1-25 15</inkml:trace>
  <inkml:trace contextRef="#ctx0" brushRef="#br0" timeOffset="52908">16515 1866 0,'0'26'78,"0"-1"-47,0 0-15,-25 1-16,25 25 15</inkml:trace>
  <inkml:trace contextRef="#ctx0" brushRef="#br0" timeOffset="53954">14635 2654 0,'0'-26'16,"0"1"-16,0-1 16,26 1-1,-1 25-15,-25 25 16,0 1-1,0-1-15,0 1 16,0-1-16,26 26 0,-26 0 16,0-26-16,0 26 15,0-26-15,25 26 0,-25-26 16,0 1-16,0-1 16,0 1-16,0-52 31,0 1-31,0-1 15,0 1-15,0-26 0,0 0 16,-25 1-16,25-1 16,0-25-16,0 25 0,0 0 15,0 26-15,0-26 0,0 25 16,25-24-16,0 24 16,1 26-16,-1-25 15,1 25-15,24 0 16,1 25-16,-25-25 0,24 26 15,-24-26-15,-1 25 0,1 0 16,-1 1-16,-25-1 16,0 1-16,0-1 15,-25 0-15,-1 1 16,1-1-16,-26 1 0,26-26 16,-1 25-16,1-25 0,-1 0 15,26 25-15,-25-25 16,50 0-1,1 0 1,-1 0-16,26 0 16,-26 0-16,26 0 0,0 0 15,0 26-15,0-26 16,-26 25-16,26 1 0,-26-1 16,-25 0-16,0 1 15,0-1-15,-25 1 16,-1-26-16,-24 25 0,-1-25 15,0 25-15,0-25 16,-25 0-16,25 0 0,26 0 16,-26 0-16,26-25 0</inkml:trace>
  <inkml:trace contextRef="#ctx0" brushRef="#br0" timeOffset="54511">15677 2527 0,'0'-26'16,"0"1"-1,0 50 32,-26 1-47,26-1 16,0 0-16,-25 26 16,25-25-16,0 24 0,-25-24 15,25 25-15,0-1 16,0-24-16,25-1 0,-25 1 15,25-1-15,1 0 0,-1 1 16,1-26-16,24 0 16,-24 0-16,25 0 0,-26 0 15,26 0-15,-26 0 0,26-26 16,-26 26-16,1 0 16,-1 0-16,-25-25 15</inkml:trace>
  <inkml:trace contextRef="#ctx0" brushRef="#br0" timeOffset="55113">16464 2857 0,'26'-26'0,"-26"1"16,0 50 15,0 1-15,0-1-16,0 1 15,0-1-15,25 26 0,-25 0 16,0-1-16,0 1 16</inkml:trace>
  <inkml:trace contextRef="#ctx0" brushRef="#br0" timeOffset="59596">11968 2628 0,'0'-25'0,"0"-1"15,0 1-15,0 50 47,0 1-47,0-1 16,0 26-16,0 0 0,0 25 15,0-25-15,0 25 0,0 0 16,0-25-16,0 25 16,0-25-16,0 0 0,0-26 15,0 1-15,0-1 16</inkml:trace>
  <inkml:trace contextRef="#ctx0" brushRef="#br0" timeOffset="59945">11892 3162 0,'0'-26'0,"0"-25"16,0 26-16,26-26 0,-26 26 16,25-1-16,0 1 0,1 0 15,-1 25-15,26-26 16,0 26-16,0-25 0,-1 25 16,1 0-16,0-26 15,0 26-15,-26-25 0,1 25 16,-1-25-16,0-1 0,-25 1 15,0-1-15,0 1 16,-25-26-16,0 26 0,-1-1 16,26 1-16,-25 0 15,25-1-15,0 1 0,-26 25 16,26 25-16,0 1 0,0-1 16,0 26-16,0 0 15,0-1-15,0 27 0,26-1 16,-26 0-16,25-25 0,-25 25 15,0-25-15,26 0 16,-26-1-16,0-24 0,25 25 16</inkml:trace>
  <inkml:trace contextRef="#ctx0" brushRef="#br0" timeOffset="60454">12705 3009 0,'0'-51'15,"0"26"-15,0 0 0,0-1 16,0 52 15,0-1-15,0 0-16,0 1 0,0-1 16,0 1-16,0-1 0,25 0 15,1-25-15,-1 26 0,1-26 16,-1 0-16,26 0 15,-26 0-15,26-26 0,-26 1 16,1 0-16,-1-1 16,-25 1-16,0-26 0,0 26 15,0-26-15,0 25 16,0 1-16,-25 25 0,25 25 16,-26 26-16,26 25 15,0 1-15,0-1 16,0 25-16,26 1 0,-1 0 15,-25-26-15,26 25 0,-1-50 16,-25 0-16,0 0 16,-25 0-16,-1-26 0,1-25 15,-26 0-15,0 0 16,-25 0-16,0-25 0,25-1 16,0 1-16,0-26 0,1 0 15,24 0-15,1 1 16,25-1-16,25 0 0,1 0 15,24 26-15,1-1 16,25 26-16,-25-25 0,25 25 16,1 0-16,-27 0 0</inkml:trace>
  <inkml:trace contextRef="#ctx0" brushRef="#br0" timeOffset="61013">13467 3695 0,'0'-25'0,"0"50"63,25 0-47,-25 1-16,26-1 15,-1 26-15,1-26 16,24 26-16,-24 0 0,-1 0 15,26 0-15,-26-26 0,1 26 16,25-26-16,-26 26 16,0-26-16,1 1 0,-26-1 15,25-25-15,-25 26 0,26-26 16,-26-26 15</inkml:trace>
  <inkml:trace contextRef="#ctx0" brushRef="#br0" timeOffset="61521">14381 4025 0,'0'26'78,"0"-1"-78,0 0 16,26 1-16,-26-1 16,0 1-16,0 24 15,0-24-15,0-1 0,0 26 16,0-26-16,0 1 0,0-1 16,0 1-16,0-1 15</inkml:trace>
  <inkml:trace contextRef="#ctx0" brushRef="#br0" timeOffset="61715">14407 3771 0,'-26'0'15,"52"0"32</inkml:trace>
  <inkml:trace contextRef="#ctx0" brushRef="#br0" timeOffset="62129">14712 4051 0,'0'-26'32,"0"1"-32,0-1 15,25 26-15,-25-25 16,25 25-16,1-25 15,-1 25-15,1 0 16,-26 25-16,25 0 0,-25 1 16,25-1-16,-25 1 0,0 24 15,-25-24-15,0 25 16,-1-26-16,1 26 0,-1-26 16,1 1-16,0-1 15,-1-25-15,1 25 0,-1-25 16,26 26-16,26-26 31,-1 0-31,1 0 16,24-26-16,1 26 15,0 0-15,0 0 0,0 0 16,-1 0-16,-24 0 0,25 0 16,-26-25-16,0 25 15</inkml:trace>
  <inkml:trace contextRef="#ctx0" brushRef="#br0" timeOffset="62475">15347 4076 0,'0'-25'16,"0"-1"-16,0 1 16,-26 50-1,1 1 1,-1-1-1,1 26-15,25-26 0,-25 1 16,25 24-16,0-24 16,0 25-16,0-26 0,25 0 15,0 1-15,1-26 0,-1 25 16,26-25-16,0 26 16,0-26-16,-1 0 0,-24-26 15,25 1-15,-26-1 16,0 1-16,1 0 0,-1-26 15,-25 0-15,0 0 0,-25 26 16,-1-26-16,-24 26 16,-1-1-16,0 1 0,0-1 15,0 26-15,1 0 0,-1 26 16</inkml:trace>
  <inkml:trace contextRef="#ctx0" brushRef="#br0" timeOffset="63087">14559 5092 0,'26'0'32,"-26"25"-17,0 1-15,0-1 16,0 1-16,0-1 15,0 0-15,0 1 0,0-1 16,0 26-16,0-26 0,0 1 16,25-1-16,-25 1 15</inkml:trace>
  <inkml:trace contextRef="#ctx0" brushRef="#br0" timeOffset="63287">14585 4736 0,'-26'0'16,"1"0"-16,50 0 46</inkml:trace>
  <inkml:trace contextRef="#ctx0" brushRef="#br0" timeOffset="63570">14991 4940 0,'-25'0'0,"25"25"31,0 0-31,0 1 16,0-1-16,0 1 15,0 24-15,0 1 0,25 0 16,-25 0-16,0 0 0,0-26 15,0 26-15,0-26 16,0 26-16,0-26 16</inkml:trace>
  <inkml:trace contextRef="#ctx0" brushRef="#br0" timeOffset="63964">15474 5041 0,'25'0'0,"-25"-25"0,-25 50 32,-1 1-32,26-1 15,-25-25-15,25 25 0,-26 1 16,26 25-16,-25-26 15,25 0-15,0 1 0,0 25 16,0-26-16,25 0 0,-25 1 16,26-1-16,-1-25 15,1 26-15,-1-26 0,0 0 16,1 0-16,-1-26 16,1 26-16,-1-51 0,0 26 15,1-26-15,-26 26 16,25-26-16,-25 0 0,0 0 15,-25 1-15,-1-1 0,1 25 16,0 1-16,-26 0 16,0 25-16,26 0 0,-26 25 15,0-25-15</inkml:trace>
  <inkml:trace contextRef="#ctx0" brushRef="#br0" timeOffset="65038">14889 5956 0,'0'-26'0,"0"1"15,0-1 1,0 1-16,-25 0 15,0 25-15,-1 0 16,1 0-16,-1 25 0,1 0 16,-26-25-16,26 51 0,-1-25 15,1 24-15,0 1 16,-1 0-16,26 0 0,0 0 16,26-1-16,-1 1 15,0-25-15,1 24 0,25-24 16,-1 25-16,1-51 0,0 0 15</inkml:trace>
  <inkml:trace contextRef="#ctx0" brushRef="#br0" timeOffset="65428">15245 6159 0,'-25'0'15,"-1"0"-15,1 0 0,25-26 16,25 26 15,1 26-31,-1-1 16,0 1 0,1-1-16,-26 0 0,25 1 15,1-1-15,-26 1 0,0-1 16,0 0-16,0 1 15,-26-1-15,26 1 0,-25-26 16,-1 0 0,1-26-16,25-25 15,25 26-15,-25-26 16,51 0-16,-25 26 16,24-26-16,1 0 0,-25 26 15,24 0-15,1-1 16,-25 1-16,-1 25 0,0 0 15,1 0-15</inkml:trace>
  <inkml:trace contextRef="#ctx0" brushRef="#br0" timeOffset="65661">15880 6337 0,'25'0'16,"1"0"0,-1-26-1</inkml:trace>
  <inkml:trace contextRef="#ctx0" brushRef="#br0" timeOffset="69039">16972 1688 0,'0'-25'0,"0"0"16,0-1 15,26 26-15,-26-25-16,25 25 15,0 0 1,1 0-16,-1 0 0,1 25 16,-1-25-16,0 26 15,26-1-15,-51 26 0,26-26 16,-1 26-16,-25 0 0,0 0 15,0-1-15,0 1 16,0-25-16,-25 24 0,-1-24 16,1 25-16,-1-26 15,1 0-15,-26 26 0,26-25 16,-1-1-16,-24 26 0,24 0 16,-25-1-16,26 1 15,0 0-15,-26 25 0,25 0 16,1 1-16,0-1 15,-1 0-15,26-25 0,-25 25 16,25-25-16,0 0 0,25-1 16,1 1-16,-1-25 15,0 24-15,1-24 0,-1-1 16,26 1-16,-26-1 16,1 0-16,25-25 0,-26 26 15,26-1-15,-26-25 0,26 26 16,-26-26-16,1 25 15,-1 0-15,1-25 0,-26 26 16,0-1-16,-26 1 0,1-1 16,-26 26-16,0-26 15,-25 26-15,0-26 0,0 26 16,-1-25-16,1 24 16,0-24-16,25-1 0,26 26 15,-26-26-15,26 1 16,-1 25-16,26-1 0,0-24 15,0 25-15,0-1 0,0 27 16,26-27-16,-26 1 16,25 25-16,0-25 0,-25 25 15,26 1-15,-1-27 0,-25 27 16,0-27-16,26 27 16,-26-27-16,0 1 0,0 0 15,-26 0-15,26 25 16,-25-25-16,25 0 0,-26-1 15,1 1-15,25 25 16,-25-25-16,25 0 0,-26 0 16,26 25-16,-25-51 0,25 26 15,-26 0-15,26-26 16,0 1-16,-25-1 0,25 1 16,-25-1-1,-1 0 1,1-25 15,50 0 47</inkml:trace>
  <inkml:trace contextRef="#ctx0" brushRef="#br0" timeOffset="71166">2291 4432 0,'-25'-51'0,"-26"25"15,25-24-15,1 24 0,-26 1 16,26-1-16,-26 1 15,-25 0-15,0 25 0,-1 0 16,1 25-16,-25 0 0,-26 1 16,25 25-16,-25-1 15,-25 27-15,25-1 0,-26 25 16,26 1-16,0 0 16,0-1-16,26 26 0,-1-25 15,26 25-15,0-26 16,25 26-16,25-25 0,1 25 15,25 0-15,0-25 0,0 25 16,51 0-16,-26 0 16,1-26-16,-1 26 0,26-25 15,-26-26-15,26 26 0,0-26 16,0 0-16,25 0 16,0-25-16,0 25 0,0 0 15,26-25-15,0 25 16,-26-25-16,25 25 0,26-25 15,-25 0-15,0 0 0,25 0 16,-26-1-16,26 1 16,0-25-16,0-1 0,0 26 15,0-26-15,26 1 16,-26-1-16,25 0 0,-25 1 16,25-1-16,-25-25 0,0 0 15,-25 0-15,25 0 16,-25-25-16,25 25 0,-26-26 15,26-24-15,-25 24 16,25-25-16,25 26 0,-25-26 16,0 0-16,26-25 0,-26 25 15,0-25-15,0 25 16,-26-25-16,1 0 0,-1 25 16,-24-25-16,-27 0 0,1 0 15,0-1-15,-26-24 16,1-1-16,-26 1 0,0-1 15,0-25-15,0 0 16,0 25-16,-26-25 0,1 0 16,0 0-16,-1 26 15,-25-26-15,1 0 0,-1 25 16,-25-25-16,-1 0 0,1 0 16,-25 26-16,-26-26 15,25 0-15,-25 0 0,-25 25 16,25 0-16,-26 26 15,26 0-15,-25 25 0,25 0 16,-26 1-16,26 24 0,0 26 16,-25-25-16,50 25 15,-25 0-15,26 0 0,-1 0 16,1 0-16,-1 0 0,26 0 16,0 25-16,25-25 15,0 26-15,0-26 0,0 25 16,1-25-16,24 25 15,-25 1-15,26-1 16,0-25-16,-1 0 16,26 26-16,-25-1 15,-1 0 17,26 1-32,0-1 15,0 1 1,26-1-1</inkml:trace>
  <inkml:trace contextRef="#ctx0" brushRef="#br0" timeOffset="72133">17175 3085 0,'26'-25'16,"25"0"-16,-26 25 0,0-26 16,1 1-16,-1-1 0,1 26 15,-1-25-15,-25 0 16,0-1-16,-51 26 15,26 0 1,-26 0-16,0 0 0,0 26 16,1-26-16,-1 25 15,25 0-15,1 1 0,25 25 16,0-26-16,0 26 0,25 0 16,26-1-16,0 1 0,0 0 15,25 0-15,-25 25 16,25-25-16,-25 0 0,-26-1 15,1-24-15,-1 25 16,-25-26-16,-25 0 0,-1 1 16,1-1-16,-26-25 15,0 26-15,0-26 0,1 0 16,-1 0-16,25 0 0,-24-26 16,50 1-16</inkml:trace>
  <inkml:trace contextRef="#ctx0" brushRef="#br0" timeOffset="72493">17683 3314 0,'0'25'32,"-25"-25"-32,0 26 15,25-1-15,-26-25 0,1 51 16,-1-26-16,1 1 15,0 25-15,25-26 0,0 0 16,0 26-16,0-25 16,25-1-16,0 0 0,1 1 15,-1-26-15,1 25 0,24-25 16,-24 0-16,25-25 16,-26-1-16,0 1 0,-25 0 15,26-1-15,-26-25 16,0 26-16,-26-26 0,26 0 15,-25 1-15,0 24 0,-1 1 16,1-1-16,-1 26 16,1 0-16,0 0 0,-1 0 15,26 26 1,0-1-16</inkml:trace>
  <inkml:trace contextRef="#ctx0" brushRef="#br0" timeOffset="72704">17912 3212 0,'0'-25'0,"0"0"15,0-1-15,0-25 16,0 26-16,0 0 16,0 50-1,0 0 1,25 26-16,-25 0 0,26 0 15,-26 0-15,25 25 16,1 0-16,-1 0 0,-25-25 16,25 0-16,-25 0 0</inkml:trace>
  <inkml:trace contextRef="#ctx0" brushRef="#br0" timeOffset="73213">18014 2933 0,'-26'-51'0,"1"26"15,25-1-15,-26-24 0,26 24 16,0 1-16,0-1 16,0 52-1,26-1 1,-26 1-16,0-1 15,0 26-15,0-26 0,25 26 16,-25-26-16,0 1 16,0-1-16,0 1 0,26-26 15,-26-26 1,25 1-16,-25-1 16,25 1-16,1-26 0,25 26 15,-26-26-15,0 0 0,26 0 16,-25 26-16,-1 0 15,26-1-15,-26 26 0,1 0 16,-26 26-16,25 24 16,0 1-16,1 25 0,-26 26 15,25 0-15</inkml:trace>
  <inkml:trace contextRef="#ctx0" brushRef="#br0" timeOffset="218683">13137 8115 0,'0'-26'15,"-26"26"17,26-25-17,-25 25-15,0 0 16,-1 0 0,1-26-16,-1 26 0,1 0 15,0 0-15,-1 0 16,1 26-16,-1-26 0,1 25 15,0 1 1,-1-26-16,1 25 0,-1 0 16,26 1-16,-25-1 15,25 1 1,25-1-16,-25 0 16,26-25-16,-1 26 0,1-1 15,-1 1-15,26-26 16,-26 25-16,26 0 0,0 1 15,0-1-15,-26 1 16,0-1-16,1 0 0,-1 1 16,1-1-16,-1 1 15,-25-1 1,0 0-16,-25-25 16,-1 26-16,1-1 15,-1-25-15,1 26 0,0-26 16,-1 0-16,1 0 15,-26 0-15,26 0 0,-1 0 16,1 0-16,-1-26 0,1 26 16,0-25-16,-1-1 15,1 1-15,-1 0 16,26-1 15,-25 26-31,25 26 31</inkml:trace>
  <inkml:trace contextRef="#ctx0" brushRef="#br0" timeOffset="219029">13467 8470 0,'-25'0'15,"25"-25"-15,25 25 31,0 0-15,1 0-16,-1-26 16,1 26-16,-1 0 0,0 0 15,1 0-15,-1-25 16,1 25-16,-1 0 0,-50 0 47</inkml:trace>
  <inkml:trace contextRef="#ctx0" brushRef="#br0" timeOffset="219726">14356 8191 0,'0'-26'16,"25"-24"-16,-25 24 15,0 1-15,26-1 0,-26 1 16,0 0-16,0-1 0,0 1 16,-26 25-16,26-26 15,-25 26-15,0 0 0,-1 0 16,1 0-16,-26 0 0,26 0 16,-26 26-16,0-26 15,0 25-15,26-25 0,-1 0 16,1 26-16,0-26 15,-1 25-15,26 0 0,0 1 16,26-1 0,-26 1-16,50 24 0,-24-24 15,-1-1-15,26 1 0,0-1 16,0 0-16,-1 1 16,1 25-16,-25-26 0,24 0 15,-24 1-15,-1-1 0,1 1 16,-1-1-16,0 0 15,-25 1-15,0-1 0,0 1 16,0-1 0,-25 0-16,0-25 0,-1 26 15,1-26-15,-1 25 0,1-25 16,-26 26-16,26-26 16,-1 0-16,1 0 0,0 0 15,-26-26 1,25 1-16,26-1 15,0 1-15,0 0 16,0-1 0,0 1-16,0-1 15</inkml:trace>
  <inkml:trace contextRef="#ctx0" brushRef="#br0" timeOffset="220014">14635 8292 0,'-25'-25'15,"0"25"1,25 25-1,25-25 1,-25 26-16,0-1 0,25 1 16,-25-1-16,26 26 0,-26-26 15,25 1-15,-25 24 16,0-24-16,0-1 0,26 1 16,-26-1-16,0 0 15</inkml:trace>
  <inkml:trace contextRef="#ctx0" brushRef="#br0" timeOffset="220181">14686 8013 0,'-25'-25'15,"-1"25"-15,26-26 16,26 26 15</inkml:trace>
  <inkml:trace contextRef="#ctx0" brushRef="#br0" timeOffset="220872">14864 8343 0,'-25'0'0,"-1"0"16,1-25-16,25-1 15,25 52 32,1-1-31,-26 1-16,0-1 0,25 26 15,-25-26-15,0 1 0,0-1 16,0 0-16,25 1 16,-25-1-16,0 1 0,0-1 15,-25-25 1,25-25 0,-25-1-16,25 1 15,0-1-15,0 1 16,0-26-16,0 26 0,25-26 15,-25 0-15,25 0 0,1 26 16,-26 0-16,25-1 16,1 1-16,-1 25 15,0 25-15,-25 1 16,26-26-16,-1 50 0,-25-24 16,26-1-16,-26 26 0,25-26 15,-25 1-15,0-1 16,0 1-16,0-1 0,0 0 15,0 1 1,0-52 0,0 1-1,0 0-15,0-1 0,0 1 16,25-1-16,-25-24 0,26-1 16,-1 0-16,1 0 15,-1 26-15,-25-1 0,51 1 16,-26 25-16,1 0 0,-26 25 15,25 1-15,0-1 16,1 26-16,-26 0 0,25-26 16,-25 51-16,26-50 15,-26 25-15,0-1 0,0-24 16,25-1-16,-25 1 0,0-1 16</inkml:trace>
  <inkml:trace contextRef="#ctx0" brushRef="#br0" timeOffset="221407">15575 8064 0,'0'-51'16,"0"26"-16,0-1 16,0 1-16,0-1 0,26 26 15,-26 26 1,0-1-16,0 1 15,0 24-15,0 1 0,0 0 16,25 25-16,-25 0 16,0 1-16,0-1 0,0 25 15,25-24-15,-25-1 0,0 0 16,0-25-16,0 0 16,0-1-16,0 1 0,0-25 15,0-1-15,0 0 16,0-50-1,0-26 1,0 26 0,0-26-16,0 0 0,0-25 15,0 25-15,0-25 0,0 0 16,0 0-16,0-1 16,0 27-16,26-27 0,-26 27 15,25 24-15,-25-25 16,26 26-16,-1 0 0,26-1 15,-26 26-15,1 0 16,-1 0-16,0 26 0,1-26 16,-1 50-16,1-24 0,-26-1 15,25 26-15,-25 0 16,0-26-16,-25 1 0,25 24 16,-26-24-16,1-26 0,-1 25 15,1-25-15,0 26 16,-1-26-16,1 0 0</inkml:trace>
  <inkml:trace contextRef="#ctx0" brushRef="#br0" timeOffset="221670">16109 7886 0,'-26'-25'16,"26"-1"-1,0 52 17,0-1-17,0 0-15,26 1 0,-26-1 16,0 26-16,0 0 0,25 0 16,-25-1-16,0 1 15,0 0-15,0 0 0,0-26 16,0 26-16,0-26 15,0 1-15,0-1 0</inkml:trace>
  <inkml:trace contextRef="#ctx0" brushRef="#br0" timeOffset="221899">16312 8115 0,'0'-26'16,"0"52"15,0-1-15,0 0-16,25 1 15,-25-1-15,0 1 16,26-1-16,-26 0 16,0 1-16,0-1 31</inkml:trace>
  <inkml:trace contextRef="#ctx0" brushRef="#br0" timeOffset="222065">16439 7861 0,'0'-26'15,"-26"26"-15,1 0 31</inkml:trace>
  <inkml:trace contextRef="#ctx0" brushRef="#br0" timeOffset="222433">16769 7835 0,'-25'-25'15,"25"-1"-15,0 1 16,-26 25-16,26-25 0,0-1 16,0 1-16,0-1 15,-25 26-15,25-25 0,-26 0 16,1 25-1,25 25-15,-25 0 16,-1 1-16,1 25 0,-1-26 16,-24 102-1,50-51-15,0 26 0,0-26 16,0 26-16,25-1 0,-25-25 16,25 1-16,1-1 15,-1 0-15,-25-25 0,0-26 16,0 26-16,0-26 15,-25-25 1</inkml:trace>
  <inkml:trace contextRef="#ctx0" brushRef="#br0" timeOffset="222607">16464 8267 0,'0'-25'15,"0"-1"-15,0 1 16,26 25-16,-26-26 16,25 26-16,26-25 15,-26 25-15,1 0 0,24-25 16,-24 25-16</inkml:trace>
  <inkml:trace contextRef="#ctx0" brushRef="#br0" timeOffset="223014">16921 8089 0,'-25'0'31,"25"26"-31,25-26 31,1 0-15,-1 0-1,1 0-15,-1 0 0,0 0 16,1 0-16,-1 0 16,1-26-16,-1 1 15,-25-1 1,0 1-16,-25 25 16,25-25-16,-26 25 0,26-26 15,-25 26-15,-1 0 16,26-25-16,-25 25 0,0 0 15,-1 25 1,1 1-16,25-1 16,0 0-16,-26 26 0,26-25 15,0 24-15,0-24 16,0 25-16,26-26 0,-26 0 16,25 1-16,1-1 15,-1 1-15,0-26 0</inkml:trace>
  <inkml:trace contextRef="#ctx0" brushRef="#br0" timeOffset="223639">17658 8115 0,'0'-26'16,"-25"1"-1,25-1 1,0 1-1,-26 25-15,26-25 16,-25-1-16,25 1 16,-26 25-16,1-26 15,-26 26-15,26 0 16,-1 0-16,1 0 0,-26 0 16,26 0-16,-1 26 15,1-1-15,0-25 0,-1 26 16,1-1-16,-1 0 15,26 26-15,0-25 0,0-1 16,26 0-16,-26 1 16,25-1-16,1-25 0,24 26 15,-24-26-15,25 0 0,-26 0 16,26 0-16,0-26 16,-26 1-16,26-26 0,-26 26 15,1-26-15,-26 0 0,25 0 16,-25 0-16,0-25 15,0 25-15,0-25 0,0 25 16,0 1-16,-25-1 16,25 0-16,0 26 0,-26 25 31,26 25-31,0 0 16,-25 26-16,25 0 0,-26 0 15,26 0-15,0 25 16,0 0-16,0 0 0,0-25 15,0 25-15,0-25 16,26 25-16,-26-25 0,25 0 16,1-26-16,-1 26 0,0-26 15,1-25-15,-1 26 16,1-26-16,-1 0 0,0-26 16,1 26-16,-26-25 0,25 0 15,-25-26-15</inkml:trace>
  <inkml:trace contextRef="#ctx0" brushRef="#br0" timeOffset="224345">12959 9334 0,'0'-26'16,"25"26"-16,-25-25 15,26 25-15,-1 0 16,-25-25-16,26 25 0,-26 25 16,25 0-16,-25 1 15,0-1-15,0 26 16,0 0-16,25 25 0,-25-25 15,0 25-15,0-25 0,0 25 16,0-25-16,0 0 16,0-1-16,0 1 15,0-25-15</inkml:trace>
  <inkml:trace contextRef="#ctx0" brushRef="#br0" timeOffset="224693">13061 9308 0,'0'-25'0,"-26"0"0,26-1 16,-25 1-16,-1 25 15,1 0 1,0 25-16,-1 1 0,1-1 16,-1 0-16,-24 26 15,-1-25-15,25 24 0,-24 1 16,24 0-16,1-26 0,-1 1 15,1-1-15,0 1 16,25-1-16,0 0 0,25-25 16,0 0-16,1 0 15,25 0-15,-1 0 0,27 0 16,-27-25-16,27 25 0,-27 0 16,27-25-16,-27 25 15,-24 0-15,25-26 0,-26 26 16,0 0-16,1 0 15,-1 0 1,-25-25-16</inkml:trace>
  <inkml:trace contextRef="#ctx0" brushRef="#br0" timeOffset="224964">13543 9156 0,'-25'-25'0,"-1"-1"15,1 1-15,25-1 0,-25 26 16,-1 0 0,52 26-1,-26-1 1,25-25-16,-25 51 0,0-26 15,25 1-15,-25-1 0,26 26 16,-26-26-16,0 1 16,0-1-16,25 1 0,-25-1 15,0 0-15</inkml:trace>
  <inkml:trace contextRef="#ctx0" brushRef="#br0" timeOffset="225359">13416 9308 0,'0'-25'0,"-25"0"16,25-1 0,25 1-1,1-1 1,-1 26-16,26 0 0,-26 0 16,26-25-16,0 25 0,-26 0 15,26-25-15,-26 25 16,1 0-16,-1 0 0,-25-26 15,0 1 1,-25-1 0,25 1-16,-26 25 15,26-25-15,0-1 16,0 52 0,0-1-1,26 26-15,-26-26 16,0 26-16,25-26 15,-25 26-15,0 0 0,26-26 16,-26 26-16,0-25 0,0-1 16,25 0-16,-25 1 0,0-1 15,25-25 1</inkml:trace>
  <inkml:trace contextRef="#ctx0" brushRef="#br0" timeOffset="225822">13924 9613 0,'-25'0'0,"25"26"15,25-26 32,1 0-31,-1 0-16,-25-26 0,25 26 15,1 0-15,-1 0 0,1 0 16,-1 0-16,0 0 16,1 0-16,-1 0 15,1-25 1</inkml:trace>
  <inkml:trace contextRef="#ctx0" brushRef="#br0" timeOffset="226589">14026 9334 0,'0'-26'16,"0"1"0,25 25 30,1 0-30,-1 0 0,-25 25-16,25-25 0,1 26 15,-26-1-15</inkml:trace>
  <inkml:trace contextRef="#ctx0" brushRef="#br0" timeOffset="227972">14839 9334 0,'25'0'16,"-25"-26"0,-25 26 62,25-25-16,25 25 32,-25-25-78,0-1 15,0 1-16,0-1 1,0 1 15,0 50 16,0 1-31,0-1-16,0 1 15,0-1-15,0 0 16,25 1-16,-25-1 16,0 1-16,0-1 15,0 0-15,0 1 16,0-1-16,0 1 0,0-1 16,0 0-1,0 1 1,26-26 15,-1 0-15,1 0-16,-1 0 15,0 0-15,26-26 0,-25 26 16,24 0-16,1 0 16,-25-25-16,24 25 0,-24 0 15,-1-25-15,1 25 0,-26-26 16,0 1-16,0-1 15,0 1-15,0 0 16,0-1-16,-26 1 0,26-1 16,0 1-16,-25 25 15,25-25-15,0-1 0,0 52 47,0-1-47,0 0 16,0 1-16,0 25 0,0-1 15,25 1-15,-25 0 0,26 0 16,-26-26-16,0 26 16,25 0-16,-25 0 0,0-26 15,0 0-15,0 1 16</inkml:trace>
  <inkml:trace contextRef="#ctx0" brushRef="#br0" timeOffset="228204">15702 9232 0,'0'-51'0,"-25"51"16,25-25-16,-26 25 0,26-25 16,0 50-1,0 0 1,26 1-16,-26-1 15,25 1-15,-25-1 16,0 0-16,26 26 0,-26-25 16,0-1-16,0 0 0</inkml:trace>
  <inkml:trace contextRef="#ctx0" brushRef="#br0" timeOffset="228722">15626 9435 0,'-25'0'0,"25"-25"16,0 0-16,-26-1 0,26 1 16,0-1-1,26 26 1,-26-25-16,25 25 16,0 0-16,26 0 15,-25-25-15,24 25 0,-24 0 16,-1 0-16,1-26 15,-1 26-15,0 0 0,1-25 16,-26-1-16,0 1 16,0 0-1,0-1 1,-26 26 0,26 26-1,0-1 1,0 0-16,0 26 15,0-25-15,0-1 0,0 0 16,0 1-16,0-1 16,0 1-16,0-1 15,26-25 1,-26-25 0,25 25-16,1-26 0,-1 1 15,0 25-15,1-26 16,-1 26-16,1 0 15,-1 0-15,0 0 16,1 26-16,-26-1 16,25 1-16,-25-1 0,26 0 15,-26 1-15,0-1 16</inkml:trace>
  <inkml:trace contextRef="#ctx0" brushRef="#br0" timeOffset="229368">16617 9334 0,'0'-26'16,"25"26"-16,-25-25 0,0 0 16,0-1-16,25 1 15,-25-1-15,0 1 16,-25 0-16,0 25 15,-1 0-15,1 0 16,-1 25-16,1-25 16,0 25-16,25 1 15,-26-1-15,26 1 0,0-1 16,0 0-16,0 1 0,0-1 16,26 1-16,-1-26 15,-25 25-15,51-25 0,-26 0 16,1 0-16,-1 0 15,0 0-15,1-25 16,-26-1-16,25 26 0,-25-25 16,0-1-16,0 1 15,0 0-15,0 50 32,0 0-32,26 1 15,-26 25-15,25 25 0,0-25 16,1 25-16,-1 0 15,1 0-15,-1 0 0,0 1 16,-25-1-16,26-25 0,-26-1 16,0-24-16,0 25 15,-26-26-15,1-25 16,0 0-16,-1 0 16,1-25-16,-1-1 0,-24-25 15,24 1-15,1-1 0,-1-25 16,1-1-16,0 27 15,25-27-15,0 27 0,0-1 16,0 25-16,25 1 16,-25 0-16,25-1 0,1 1 15,-1 25-15,26 0 0,-26 0 16,1-26-16,25 26 16,-26 0-16</inkml:trace>
  <inkml:trace contextRef="#ctx0" brushRef="#br0" timeOffset="229753">17175 9334 0,'-25'0'0,"0"0"15,-1 0 1,52 0 31,-1 0-32,0 0-15,1 0 16,-1-26-16,1 26 16,-1-25-16,-25 0 15,0-1 1,-25 1 0,25-1-16,-26 26 0,1-25 15,-1 25-15,26-25 16,-25 25-16,0 0 15,25 25-15,0 0 16,0 1-16,-26-1 0,26 1 16,0-1-16,0 26 15,26-26-15,-1 1 0,-25 24 16,25-24-16,1-1 0,-1-25 16,1 26-16,-1-26 15</inkml:trace>
  <inkml:trace contextRef="#ctx0" brushRef="#br0" timeOffset="230160">17429 9308 0,'-25'-50'0,"25"24"15,0 1-15,-25-1 0,25 1 16,0 0-16,0-1 0,25 52 47,-25-1-47,0 0 15,25 1-15,1-1 0,-26 1 16,25-1-16,-25 0 0,26 1 16,-26-1-16,0 1 15,25-1-15,-25-50 47,0-1-47,0 1 0,0-1 16,0 1-16,25-26 15,-25 26-15,26-26 0,-26 26 16,25-1-16,1 1 16,-1 25-16,0 0 15,1 25-15,-26 1 0,25 24 16,1-24-16,-26 25 16,25-26-16,0 26 0,-25-26 15,26 26-15,-26-26 16,0 1-16,0-1 0</inkml:trace>
  <inkml:trace contextRef="#ctx0" brushRef="#br0" timeOffset="230346">18141 9258 0,'0'25'31,"0"0"1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2:27.770"/>
    </inkml:context>
    <inkml:brush xml:id="br0">
      <inkml:brushProperty name="width" value="0.05" units="cm"/>
      <inkml:brushProperty name="height" value="0.05" units="cm"/>
      <inkml:brushProperty name="fitToCurve" value="1"/>
    </inkml:brush>
  </inkml:definitions>
  <inkml:trace contextRef="#ctx0" brushRef="#br0">65 312 0,'0'26'16,"0"-52"46,0 1-46,0-1-16,25 26 16,-25-25-16,0 0 15,25-1-15,-25 1 16,26-1-16,-26 1 16,25 0-16,1 25 15,-26-26-15,50 1 0,-24 25 16,-1-26-16,1 26 0,-1 0 15,0 0-15,1 26 16,-1-1-16,-25 1 16,26-1-16,-26 0 15,0 26-15,25-25 0,-25-1 16,0 26-16,-25-26 0,25 1 16,-26 24-16,1-24 15,-1-1-15,1 1 0,0 24 16,-26-24-16,25-1 15,-24 1-15,24-1 0,1 0 16,-1-25-16,-24 26 0,24-1 16,1-25-1,25 26-15,-26-26 0,52 0 32,-1-26-17,1 26-15,24 0 0,-24-25 16,25 25-16,-1-26 15,27 26-15,-27 0 0,-24 0 16,25 0-16,-1 0 16,-24 0-16,-1 0 0,1 0 15,-1 0-15,0 0 16</inkml:trace>
  <inkml:trace contextRef="#ctx0" brushRef="#br0" timeOffset="481">827 287 0,'0'-26'0,"0"1"15,0 0 1,-26 25-1,1 25 1,25 0 0,-26 1-16,1-1 15,25 1-15,-25-1 16,25 0-16,0 26 0,0-25 16,0-1-16,0 0 15,0 1-15,25-1 0,0 1 16,1-26-16,-26 25 0,25-25 15,1 0-15,-1 0 16,0 0-16,1 0 0,-1 0 16,-25-25-16,26 25 0,-26-26 15,25 1-15,-25-1 16,0-24-16,0 24 0,0 1 16,0-1-16,-25-24 15,-1 50-15,26-26 0,-25 1 16,-1 25-16,1 0 15,0 0-15,-1 0 16,26 25 0,0 1 15,26-26-15</inkml:trace>
  <inkml:trace contextRef="#ctx0" brushRef="#br0" timeOffset="786">1182 134 0,'0'26'46,"0"-1"-30,26 1 0,-26-1-16,25 0 0,-25 1 15,25-1-15,-25 1 0,0 24 16,26-24-16,-26-1 16,0 1-16,0-1 0,0 0 15,0 1-15,-26-26 16,26 25-16,0 1 0,-25-1 15</inkml:trace>
  <inkml:trace contextRef="#ctx0" brushRef="#br0" timeOffset="1627">1792 58 0,'-26'0'16,"1"0"-1,25-25 1,-25 25 0,-1 0-1,1-26-15,-1 26 16,1 0-16,0 0 0,-26 0 15,25 0-15,-24 0 16,24 0-16,1 0 0,-1 0 16,1 0-1,25 26 1,0-1 15,0 1-15,0-1-1,0 0 1,0 1-16,0-1 0,0 1 16,25-1-16,-25 0 15,0 1-15,0-1 16,26 1-16,-26-1 16,0 0-1,0 1 16,0-52 1,25 26-17,-25-25-15,26 25 0,-1-25 16,0-1 0,1 26-16,-1-25 0,1 25 15,-1 0-15,0 0 0,1 0 16,-1 0-16,1 0 15,-1 25-15,-25 1 0,25-26 16,1 25-16,-26 0 16,25 1-16,-25-1 0,26 1 15,-26-1-15,25 0 16,-25 1-16,0 25 16,-25-26-1,25 0 1,-26-25-16,1 26 0,-1-26 15,1 0-15,0 0 0,-1 0 16,-25 0-16,26-26 16,-26 26-16,26 0 0,-1-25 15,1 25-15,0 0 16,25-25-16,-26 25 0,1 0 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7:34.369"/>
    </inkml:context>
    <inkml:brush xml:id="br0">
      <inkml:brushProperty name="width" value="0.05" units="cm"/>
      <inkml:brushProperty name="height" value="0.05" units="cm"/>
      <inkml:brushProperty name="fitToCurve" value="1"/>
    </inkml:brush>
  </inkml:definitions>
  <inkml:trace contextRef="#ctx0" brushRef="#br0">2033 787 0,'0'-25'15,"0"0"-15,-26 25 16,26 25 0,0 0-1,0 1 1,0-1-16,0 26 0,0-26 15,0 26-15,26-25 0,-26-1 16,25 0-16,-25 1 16,25-1-16,1-25 0,-1 26 15,1-26 1,-1-26-16,0 26 0,1-25 16,-1-1-16,-25-24 0,26 24 15,-26-25-15,0 1 16,25-1-16,-25 0 0,0 0 15,0 26-15,-25-1 16,25 1-16,-26 0 0,26-1 16,0 52-1,0-1-15,0 0 16,0 1-16,26-1 16</inkml:trace>
  <inkml:trace contextRef="#ctx0" brushRef="#br0" timeOffset="-1068">559 330 0,'0'-25'31,"26"-1"-16,-26 1-15,25 0 16,-25-1-16,0 1 0,0-1 16,0 1-16,0 0 15,-25-26-15,-1 25 0,1 1 16,0 25-16,-26 0 0,25 0 16,-50 0-16,25 25 15,1 1-15,-1-1 0,0 26 16,0 0-16,0-26 15,26 26-15,25 0 0,25 0 16,1-1-16,25 1 0,25 25 16,0-25-16,0 0 15,26 25-15,-1-25 0,-24 0 16,-1 0-16,0-1 0,-25 1 16,-26 0-16,1-26 15,-26 26-15,-51 0 0,0 0 16,0-26-16,-25 26 15,-26-26-15,1 1 0,25-1 16,-26-25-16,26-25 16,25 25-16,-25-51 0,50 0 15,-24 0-15,50 1 0,0-1 16,0 0-16,0 0 16,50 26-16,-24-1 0,-1 1 15,26 25-15,-26-25 16,1 25-16,-1 0 0,-25 25 15,26-25-15,-26 25 0</inkml:trace>
  <inkml:trace contextRef="#ctx0" brushRef="#br0" timeOffset="-638">1042 762 0,'25'-25'0,"1"25"0,-26 25 47,-26-25-31,26 25-16,0 26 0,-25-25 15,25 24-15,0-24 16,0 25-16,0-26 0,25 26 15,1-26-15,-1 1 16,1-1-16,-1 0 0,26-25 16,-26 0-16,26 0 0,-26 0 15,26 0-15,-25-25 16,-1 25-16,-25-51 0,25 26 16,-25-26-16,0 26 15,-25-26-15,0 0 0,-1 0 16,-25 26-16,26-1 15,-26 1-15,26 0 0,-1 25 16,-24 0-16,24 0 16,1 0-16,25 25 15,0 0-15,25-25 16</inkml:trace>
  <inkml:trace contextRef="#ctx0" brushRef="#br0" timeOffset="-387">1601 483 0,'0'-26'0,"0"1"0,-26-1 16,26 1 0,0 50-1,0 1 1,0-1-16,0 1 15,0 24-15,0 1 0,26 25 16,-26-25-16,25 25 0,-25-25 16,26 25-16,-26-25 15,25 0-15,0-26 0,-25 1 16</inkml:trace>
  <inkml:trace contextRef="#ctx0" brushRef="#br0" timeOffset="245">2718 330 0,'0'-25'0,"-25"-1"16,25 1-16,-25 25 15,25 25 1,0 1-1,0-1-15,25 26 0,-25 0 16,25 0-16,-25 25 0,26-25 16,-26 25-16,0-25 15,25-1-15,-25 1 0,0 0 16,0-26-16,0 1 0</inkml:trace>
  <inkml:trace contextRef="#ctx0" brushRef="#br0" timeOffset="557">2668 838 0,'-26'-25'0,"26"-1"16,-25 1-16,25 0 15,0-1-15,25 26 0,1-25 16,-1 25 0,26-26-16,0 26 0,-1-25 15,1 0-15,0 25 16,-26-26-16,26 1 0,0 25 15,-26-26-15,1 1 16,-26 0 0,0 50-1,0 0 1,25 26 0,-25-25-16,0-1 0,26 26 15,-26 0-15,0-1 16,25-24-16,-25-1 0,0 26 15,25-51-15,-25 25 0</inkml:trace>
  <inkml:trace contextRef="#ctx0" brushRef="#br0" timeOffset="706">3125 229 0,'-26'-26'16,"26"1"-16,-25-1 0,25 52 31,0-1-15</inkml:trace>
  <inkml:trace contextRef="#ctx0" brushRef="#br0" timeOffset="1459">3557 330 0,'0'26'16,"-26"-26"15,1 25-15,25 0-16,0 1 0,-26-1 16,1 26-16,25-26 15,0 26-15,0 0 0,0 0 16,0-26-16,25 26 15,1-26-15,-1 1 0,26-1 16,0-25-16,0 26 0,-1-26 16,-24 0-16,25 0 15,-1-26-15,-24 26 0,-1-25 16,1-1-16,-26 1 16,0-26-16,-26 26 0,1-26 15,-1 0-15,-24 0 0,-1 26 16,0 0-16,26-1 15,-26 1-15,25 25 0,-24 0 16,24 0-16,26 25 16,-25 1-16,25-1 15,0 0-15,0 1 16,0-1-16,25 1 0,1-1 16,-1-25-16,0 0 15,1 0-15,-1 0 0,1 0 16,-1 0-16,26-25 15,-26-1-15,1 26 0,-1-25 16,0-1-16,1 26 16,-1 0-16,1 0 0,-1 0 15,0 0-15,1 0 0,-1 26 16,1-1-16,-1 1 16,0-1-16,1 26 0,-1-26 15,-25 1-15,26-26 16,-26 25-16,0 0 0,0-50 47,0 0-47,25-1 15,-25-25-15,25 26 16,1-26-16,-1 0 0,1 26 16,-1 0-16,0-1 15,52 26 1,-52 26-16,0-1 0,1 0 0,-1 26 15,1 0-15,-1 0 16,0 25-16,-25-25 0,26 0 16,-26-1-16</inkml:trace>
  <inkml:trace contextRef="#ctx0" brushRef="#br0" timeOffset="141711">5360 1499 0,'0'-26'15,"25"26"-15,-25-25 16,0-1 0,26 26-1,-26 26 1,0-1 0,-26 1-1,26-1-15,0 26 0,0 25 16,-25-25-16,25 25 0,0 26 15,0-26-15,0 25 16,0 1-16,-25-26 0,25 26 16,0-26-16,0 26 15,0-26-15,-26 0 0,26 0 16,0 0-16,0 1 0,0-1 16,-25 0-16,25-25 15,0 25-15,0-25 0,-26 0 16,26-26-16,0 26 15,0-26-15,0 1 16,0-52 0,0 1-16</inkml:trace>
  <inkml:trace contextRef="#ctx0" brushRef="#br0" timeOffset="142177">4547 3150 0,'26'-26'16,"-1"26"-16,0 0 0,26 0 15,0 0-15,25-25 16,0 25-16,26-26 0,0 26 16,50-25-16,0 0 0,26-1 15,0 26-15,51-25 16,-1-1-16,26 1 0,0 25 15,0-25-15,0-1 16,0 26-16,-25-25 0,-51 25 16,-1 0-16,-50 0 0,0 0 15,-50 0-15,-27 0 16,-24 0-16,-26 25 16,-26-25-1,1 0-15,0 0 16,-1 0-16,1 0 0,-1 0 15</inkml:trace>
  <inkml:trace contextRef="#ctx0" brushRef="#br0" timeOffset="144189">5385 2946 0,'0'26'109,"26"-52"-46,-26 1-48,25 25-15,-25-25 16,26-1-16,-26 1 16,25-1-16,-25 1 15,25 0-15,-25-1 0,26 1 16,-26-1-16,0 1 0,25 25 15,-25-25-15,0-1 16,26 1-16,-26-1 0,25 26 16,-25-25-1,25 25-15,1 0 47,-1 25-31,1-25-1,-1 51 1,0-51-16,1 26 16,-1-1-1,1-25-15,-26 25 16,25-25 0,-25 26-16,25-1 31,1-25 47,-26-25-62,25 25-1,-25-26 1,26 26-16,-26-25 0,25 25 15,-25-25-15,25 25 0,1-26 16,-26 1-16,25 25 16,-25-26-16,26 26 31,-1 0 0,-25 26-15,25-26-1,1 0 1,-26 25 0,25-25-1,1 0 32,-1 0-31,0 0-1,1-25 1,-1 25-16,1 0 16,-1-26-16,0 26 15,1 0 1,-26-25-16,25 25 16,-25-25-1,26 25 1,-1 0 15,0 0-15,1 0-1,-26-26-15,25 26 16,1 0-16,-26 26 16,25-26-1,0 25 1,1-25-1,-26 25 1,25-25 0,1 0-16,-1 0 15,-25-25 1,25 25 0,-25-25-1,26 25 1,-1 0-1,-25-26-15,26 26 0,-1 0 16,0 0 0,1-25-16,-1 25 0,1 0 15,-1 0 17,-25 25-32</inkml:trace>
  <inkml:trace contextRef="#ctx0" brushRef="#br0" timeOffset="144632">6833 2388 0,'-25'0'31,"50"-26"16,1 26-47,-1 0 15,26 0 1,-26 0-16,1 0 0,24 0 16,-24 0-16,-1 26 0,1-26 15,-1 0-15,0 0 16,1 25-16,-1-25 16,-25 25-1,-25-25 16,25 26-15,-26-26-16,1 0 0,0 25 16,-1-25-16,1 26 15,-1-26-15,1 25 0,0-25 16,25 25-16,-26-25 16</inkml:trace>
  <inkml:trace contextRef="#ctx0" brushRef="#br0" timeOffset="147266">5589 2565 0,'0'-25'16,"0"0"0</inkml:trace>
  <inkml:trace contextRef="#ctx0" brushRef="#br0" timeOffset="147349">5589 2489 0,'25'0'0,"-25"26"31,0-1-15</inkml:trace>
  <inkml:trace contextRef="#ctx0" brushRef="#br0" timeOffset="148819">5614 2540 0,'0'25'16,"-25"-25"-16,-1 0 15,1 0 1,-1-25-1,26 0 17,26 25-17,-1 0 1,1 0-16,-1 0 16,0 0 15,-25 25 0,-25-25-31,0 0 16,-1 0-1,52 0 63,-1 0-62,0-25-16,1 25 16,-1 0-1,1 0-15,-52 0 47,1 0-47,-1 25 16,1-25-1,0 0-15,-1 0 0,1 0 16,-1 0 0,52-25 15,-1 25-15,1 0-16,-1-26 0,0 26 15,1 0-15,-1 0 0,1 0 16,-1 0-16,0 0 15,-50 0 17,0 0-32,25 26 15,-26-26-15,1 0 16,-1 0-16,1 0 16,0 0-16,50 0 62,0 0-62,-25-26 16,26 26-16,-1 0 15,-25 26 32,-25-26-47,-1 0 16,1 0-1,0 25 1,-1-25 0,52-25-1,24 25 17,-24-26-32,-1 26 15,1 0-15,-1 0 0,0 0 16,1 0-16,-52 0 31,1 0-15,0 0-1,-1 0-15,1 0 0,-1 0 16,26-25-16,-25 25 0,0 0 16,-1 0-1,52 0 16,-1 0-15,0 0 15,1 0 1,-1 0 108,1 0-124,-26 25 78,-26-25-63</inkml:trace>
  <inkml:trace contextRef="#ctx0" brushRef="#br0" timeOffset="-21322">8789 406 0,'0'-25'0,"25"0"15,-25-1 1,-25 26 0,0 0-16,-26 0 15,0 26-15,0-26 16,-25 25-16,0-25 0,0 25 16,-1-25-16,1 26 0,25-26 15,1 0-15,-1 0 16,0 0-16,26 0 0,-1 0 15,1 0-15</inkml:trace>
  <inkml:trace contextRef="#ctx0" brushRef="#br0" timeOffset="-21052">8230 51 0,'0'-26'0,"-25"26"31,25 26-31,-26-26 16,1 25-16,0 1 0,-1-1 15,-25 26-15,26-26 16,0 1-16,-26 24 0,25 1 16,1 0-16,25-26 15,0 26-15,0 0 0,25-26 16,1 26-16,25-25 0,25-1 15,-25 0-15,25 1 16,0-1-16,26-25 0</inkml:trace>
  <inkml:trace contextRef="#ctx0" brushRef="#br0" timeOffset="-16914">9094 762 0,'0'-25'0,"0"-1"16,25 26 109,1 0-125,-1 0 0,26 0 15,0 0-15,-1 0 16,27 0-16,-27 0 0,1 0 16,0 0-16,0 0 15,-26 0-15,1 0 0,-1 0 16,-50 0 31</inkml:trace>
  <inkml:trace contextRef="#ctx0" brushRef="#br0" timeOffset="-16171">11685 737 0,'-26'-26'15,"1"26"1,25-25 0,-26 25-1,52 0 32,-26 25-47,25-25 0,26 0 16,-26 0-16,26 0 15,0 0-15,0 0 0,0 0 16,-1 0-16,1 0 0,-25 0 16,-1 0-16,0 0 15,-50 0 48</inkml:trace>
  <inkml:trace contextRef="#ctx0" brushRef="#br0" timeOffset="91971">9221 762 0,'25'0'63,"-25"-25"-48,26 25 32,-1 0-31,0 0-1,1 0-15,-1 0 0,1 0 16,-1 0-16,0 0 16,26 0-16,-25 0 0,24 0 15,1 0-15,0 0 0,0 25 16,0-25-16,25 0 15,-25 0-15,25 0 0,-25 0 16,25 0-16,-25 0 0,-1 0 16,1 0-16,0 0 15,0 0-15,0 0 0,-1 0 16,1 0-16,-25 0 16,24 0-16,1 0 0,0 0 15,-26 0-15,26 0 0,0 0 16,0 0-16,0 0 15,-1 0-15,1 0 0,0 0 16,-26 0-16,26 0 16,-25 0-16,24 0 0,-24 0 15,-1 0-15,1 0 0,-1 0 16,0 0-16,1 0 16,25 0-16,-26 0 0,0 0 15,26 0-15,-25 0 16,-1 0-16,26 0 0,-26 0 15,1 0-15,-1 0 16,26 0-16,-26 0 0,1 0 16,-1 0-16,0 0 0,1 0 15,-1 0 1,1 0-16,-1 0 16,0 0-16,1 0 31,-52 0 31</inkml:trace>
  <inkml:trace contextRef="#ctx0" brushRef="#br0" timeOffset="386189">8865 940 0,'0'-26'0,"26"1"0,-1 25 15,0-25 1,1 25-16,-26-26 16,0 52 46,0-1-31,25-25-15,-25 25 0,26 1-1,-26-1-15,25 1 16,-25-1-16,25-25 15,1 25-15,-1-25 0,-25 26 16,26-1-16,-1-25 0,0 26 16,1-26-16,-1 25 15,1-25-15,-1 0 0,0 0 16,1 25-16,-1-25 16,1 0-16,-1 26 0,0-26 15,1 25-15,-1-25 16,1 0-16,-1 0 15,0 0-15,1 0 0,-1 0 16,1 0-16,-1 0 16,0 0-16,1-25 0,-1 25 15,1 0-15,-1 0 16,0-26-16,1 26 16,-1 0-16,1 0 15,-1 0-15,0-25 16,1 25-16,-1 0 0,1 0 15,-1 0-15,0-25 0,1 25 16,-1 0-16,26 0 16,-26 0-16,1-26 0,-1 26 15,1 0-15,-1 0 0,0 0 16,1-25-16,-1 25 16,1 0-16,-1 0 0,0 0 31,1 25 0,-1 1-15,1-26-16,-1 25 15,0-25 1,1 0 0,-26 25-16,25-50 78,1 25-63,-26-25 1,25 25-16,0 0 0,-25-26 16,26 26-16,-1 0 15,26 0-15,-26-25 0,26 25 16,-25 0-16,24 0 15,1 0-15,0 0 0,-26 0 16,26 0-16,0 0 0,0 0 16,0 0-16,25 0 15,-25 0-15,-1 0 0,1 25 16,25-25-16,-25 0 0,25 0 16,-25 0-16,25 0 15,-25 0-15,25 0 0,-25 0 16,0 26-16,25-26 15,-25 0-15,0 0 0,25 0 16,-25 25-16,0-25 0,-1 0 16,-24 0-16,25 0 15,-1 0-15,-24 0 0,-1 0 16,26 0-16,-26-25 16,1 25-16,-1 0 0,1-26 15,-1 1-15,0-1 0,1 26 16,-26-50-16,25 24 15,1 1-15,-1-1 0,-25-24 16,25 24-16,1 1 16,-26-1-16,25 1 0,1 0 15,-26-1-15,25 1 16,-50 25 15,-1 0-15,1 0-1,-1 0 1</inkml:trace>
  <inkml:trace contextRef="#ctx0" brushRef="#br0" timeOffset="388228">10694 1194 0,'0'-26'15,"25"26"1,-25 26 47,0-1-63,26 26 15,-26-26-15,0 26 16,0-25-16,25 24 15,-25 1-15,0 0 0,0 25 16,0-25-16,0 0 0,0-26 16,0 26-16,0 0 15,0-26-15,0 1 0</inkml:trace>
  <inkml:trace contextRef="#ctx0" brushRef="#br0" timeOffset="388827">10110 2438 0,'0'-25'0,"0"0"16,0-1 0,0 1-16,25 25 0,-25-26 15,26 1-15,-1 25 16,-25-25-16,25 25 0,26-26 15,-25 26-15,-1-25 0,0 25 16,26 0-16,-25 0 16,-1 0-16,26 25 0,-26-25 15,-25 26-15,26-1 16,-26 26-16,0-26 0,-26 26 16,1-26-16,-1 26 15,-24-25-15,-1 24 0,-25-24 16,25-1-16,0 1 0,0-1 15,26 0-15,-26-25 16,26 0-16,50 0 16,0 0-1,26-25-15,-25 25 16,24-25-16,1 25 0,0 0 16,0 0-16,25 0 15,-51 0-15,26 0 0,-25 25 16,24-25-16,-24 0 0,-1 0 15</inkml:trace>
  <inkml:trace contextRef="#ctx0" brushRef="#br0" timeOffset="389236">10872 2413 0,'25'-25'0,"-25"-1"16,0 1 0,-25 25-1,-1 0-15,1 25 16,0-25-16,-1 26 16,1-1-16,25 0 0,-26 1 15,26-1-15,-25 1 0,25-1 16,25 0-16,1 1 15,-1-26-15,1 25 0,24-25 16,1 26-16,0-26 16,0 0-16,0 0 0,-1 0 15,-24 0-15,25-26 0,-26 1 16,-25-1 0,0 1-16,0 0 0,-51-1 15,26 1-15,-1-1 16,-24 1-16,-1 0 0,25 25 15,-24-26-15,24 26 0,1-25 16,-1 25-16,1 0 16,25 25-1</inkml:trace>
  <inkml:trace contextRef="#ctx0" brushRef="#br0" timeOffset="389703">11405 2311 0,'-25'-25'0,"-1"25"16,26-25-16,-25 25 0,25-26 15,0 1 1,0-1-16,25 26 15,1 0-15,-1-25 16,26 25-16,-26 0 0,26 0 16,0 25-16,-26-25 0,26 26 15,-25 25-15,-1-26 16,-25 0-16,0 26 0,0 0 16,-25-26-16,-1 26 15,1-25-15,-26 24 0,0-24 16,0-1-16,26 1 0,-26-26 15,26 25-15,-1-25 16,77 0 15,-25-25-31,24 25 0,1 0 16,0-26-16,25 26 0,-25-25 16,0 25-16,0 0 15,-1 0-15,1 0 0,-25 0 16,-1 0-16,-50 0 31,-1 0-31</inkml:trace>
  <inkml:trace contextRef="#ctx0" brushRef="#br0" timeOffset="390274">12269 2438 0,'0'-25'15,"25"25"-15,-25-25 0,0-1 16,26 1-16,-26-1 16,25 1-16,-25 0 15,0-1-15,-25 1 16,-1-1-1,1 1-15,-1 0 16,1 25-16,0 0 16,-1-26-16,1 26 15,-1 0-15,1 26 0,0-1 16,25 0 0,0 1-16,0-1 0,0 1 15,0-1-15,25 0 16,0 1-16,1-1 15,-1 1-15,1-26 0,-1 0 16,0 0-16,1 0 16,-1-26-16,1 26 0,-1-25 15,0-1 1,-25 1-16,0 0 0,0-1 16,0 1-1,0 50 1,0 1-1,0 24-15,0-24 16,0 25-16,0-1 0,0 1 16,26 0-16,-26 0 0,0-26 15,0 26-15,25-26 16,-25 1-16,0-1 16</inkml:trace>
  <inkml:trace contextRef="#ctx0" brushRef="#br0" timeOffset="390916">10135 2896 0,'26'0'16,"-1"0"-16,0 0 16,26 0-16,-25 0 0,24 0 15,1 0-15,25 0 0,1 0 16,24 0-16,1 0 16,25 0-16,25 0 0,1 0 15,-1 0-15,26 0 16,0 0-16,-26 0 0,0 0 15,1 0-15,-26 0 0,0 0 16,-51 0-16,0 25 16,-25-25-16,0 0 0,-26 0 15,1 0-15,-52 0 32,1 0-17,-1 0 1,1 25-16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5:54.590"/>
    </inkml:context>
    <inkml:brush xml:id="br0">
      <inkml:brushProperty name="width" value="0.05" units="cm"/>
      <inkml:brushProperty name="height" value="0.05" units="cm"/>
      <inkml:brushProperty name="fitToCurve" value="1"/>
    </inkml:brush>
  </inkml:definitions>
  <inkml:trace contextRef="#ctx0" brushRef="#br0">0 0 0,'0'25'62,"0"0"-46,0 1-16,0-1 15,0 1-15,0-1 16,26 0-16,-26 1 0,0-1 16,0 1-16,0 24 15,0-24-15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5:55.041"/>
    </inkml:context>
    <inkml:brush xml:id="br0">
      <inkml:brushProperty name="width" value="0.05" units="cm"/>
      <inkml:brushProperty name="height" value="0.05" units="cm"/>
      <inkml:brushProperty name="fitToCurve" value="1"/>
    </inkml:brush>
  </inkml:definitions>
  <inkml:trace contextRef="#ctx0" brushRef="#br0">51 0 0,'0'25'47,"26"-25"-47,-26 26 15,25-26-15,-25 25 0,0 0 16,25 1-16,-25-1 16,0 26-16,0-26 0,-25 1 15,25-1-15,-25 26 0,-1-26 16,1 1-16,-1-1 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5:55.561"/>
    </inkml:context>
    <inkml:brush xml:id="br0">
      <inkml:brushProperty name="width" value="0.05" units="cm"/>
      <inkml:brushProperty name="height" value="0.05" units="cm"/>
      <inkml:brushProperty name="fitToCurve" value="1"/>
    </inkml:brush>
  </inkml:definitions>
  <inkml:trace contextRef="#ctx0" brushRef="#br0">205 0 0,'-25'0'31,"0"0"-31,-1 0 16,1 0-16,-1 0 16,1 0-16,0 0 15,25 25-15,-26-25 16,26 26-1,0-1-15,26 1 16,-1-1 0,0 0-16,1-25 15,-1 26-15,1-1 16,-1 1-16,-50-1 31,-1-25-31,26 25 0,-25-25 16,-1 26-16,1-26 15,0 25-15,-1-25 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5:55.928"/>
    </inkml:context>
    <inkml:brush xml:id="br0">
      <inkml:brushProperty name="width" value="0.05" units="cm"/>
      <inkml:brushProperty name="height" value="0.05" units="cm"/>
      <inkml:brushProperty name="fitToCurve" value="1"/>
    </inkml:brush>
  </inkml:definitions>
  <inkml:trace contextRef="#ctx0" brushRef="#br0">153 50 0,'0'-25'31,"-26"25"-31,1 0 16,25-25-1,-26 25-15,1 0 16,25 25-1,-25-25-15,25 25 0,0 1 32,0-1-32,25 1 15,0-1 1,-25 0-16,26 1 16,-26-1-1,0 1-15,0-1 16,-26-25-16,26 25 0,-25-25 15,0 26-15,-1-26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6:53.725"/>
    </inkml:context>
    <inkml:brush xml:id="br0">
      <inkml:brushProperty name="width" value="0.05" units="cm"/>
      <inkml:brushProperty name="height" value="0.05" units="cm"/>
      <inkml:brushProperty name="fitToCurve" value="1"/>
    </inkml:brush>
  </inkml:definitions>
  <inkml:trace contextRef="#ctx0" brushRef="#br0">356 153 0,'0'-26'0,"-25"1"0,25-1 15,-26 1-15,1 0 16,0 25-16,-1 0 0,1 0 16,-1 0-16,-24 25 15,24 0-15,1 1 0,-26 25 16,51-1-16,-25 1 0,25 0 15,0 0-15,0 0 16,25-1-16,0-24 0,1 25 16,25-26-16,-1 0 0,1 1 15,0-26-15,0 0 16,-26 0-16,26-26 0,-26 1 16,1 0-16,-1-1 15,-25-25-15,0 1 0,0-1 16,-25 0-16,-1 0 0,1 0 15,0 1-15,-26-1 16,25 25-16,1 1 0,-26 25 16,26 0-16,-1 0 15,1 0-15,25 25 0,-25-25 16,25 26-16,0-1 0,0 1 16,25-1-1,0-25-15,1 25 0,-1-25 16,1 0-16,-1 0 15,0 0-15,1 0 0,-1-25 16,1 25-16,24-25 0,-24-1 16,-1 1-16,1-1 15,24 1-15,-24 0 0,-1 25 16,1-26-16,-1 26 16,0 0-16,1 26 0,-1-26 15,-25 25-15,26 26 0,-26-26 16,0 26-16,0-26 15,0 26-15,0 0 0,0-26 16,0 1-16,0-1 16,0 1-16,0-1 15,0-50-15,0-1 16,25-25 0,-25 26-16,25-26 0,1 0 15,-1 1-15,1 24 16,75-50-1,-75 76-15,-1 25 0,0 1 16,-25 25-16,26-1 16,-26 27-16,0-1 0,0 25 15,0 1-15,0 0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5:56.551"/>
    </inkml:context>
    <inkml:brush xml:id="br0">
      <inkml:brushProperty name="width" value="0.05" units="cm"/>
      <inkml:brushProperty name="height" value="0.05" units="cm"/>
      <inkml:brushProperty name="fitToCurve" value="1"/>
    </inkml:brush>
  </inkml:definitions>
  <inkml:trace contextRef="#ctx0" brushRef="#br0">29 181 0,'-26'0'16,"26"-26"-16,0 1 15,26 25 1,-1 0 0,1 0-16,-1-25 15,0 25-15,1 0 0,-1 25 16,1 0-1,-26 1-15,-26-1 16,26 1 0,-25-1-16,-1 0 0,1-25 15,0 26-15,-1-26 16,26 25-16,-25-25 0,25 26 16,25-26-1,1 0 1,-1 0-16,26 0 15,-26 0-15,1 0 0</inkml:trace>
  <inkml:trace contextRef="#ctx0" brushRef="#br0" timeOffset="235">308 28 0,'0'-25'0,"-25"25"16,50 25 15,1 1-31,-26-1 16,25 1-16,0-1 0,1 26 16,-26-26-16,25 26 0,-25-26 15,0 26-15,-25 0 16,-1-26-16,1 1 0</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6:00.266"/>
    </inkml:context>
    <inkml:brush xml:id="br0">
      <inkml:brushProperty name="width" value="0.05" units="cm"/>
      <inkml:brushProperty name="height" value="0.05" units="cm"/>
      <inkml:brushProperty name="fitToCurve" value="1"/>
    </inkml:brush>
  </inkml:definitions>
  <inkml:trace contextRef="#ctx0" brushRef="#br0">51 203 0,'-25'0'0,"-1"0"16,52 0 15,-1 0-15,26 0-16,-26 0 16,26-25-16,-25 25 0,24 0 15,-24 0-15</inkml:trace>
  <inkml:trace contextRef="#ctx0" brushRef="#br0" timeOffset="211">178 51 0,'-25'0'0,"-1"0"16,1 0-1,25 25 1,25 1-1,1-1 1,-26 26-16,25-26 0,1 1 16,-26 24-16,25-24 0,-25-1 15,25 1-15,-25-1 16</inkml:trace>
  <inkml:trace contextRef="#ctx0" brushRef="#br0" timeOffset="401">331 25 0,'0'-25'0,"-26"50"16,26 1 0,-25-26-16,25 25 15,-26 1-15,1-1 0,25 26 16,-25-26-16,-1 1 0,26-1 15</inkml:trace>
  <inkml:trace contextRef="#ctx0" brushRef="#br0" timeOffset="558">77 229 0,'25'-26'0,"-25"1"16,25 25-16,1 0 15,-1 0 1,1 25-1,-1 1-15,0-1 0,1 0 16,-1 26-16,26-25 0,-26-1 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6:02.811"/>
    </inkml:context>
    <inkml:brush xml:id="br0">
      <inkml:brushProperty name="width" value="0.05" units="cm"/>
      <inkml:brushProperty name="height" value="0.05" units="cm"/>
      <inkml:brushProperty name="fitToCurve" value="1"/>
    </inkml:brush>
  </inkml:definitions>
  <inkml:trace contextRef="#ctx0" brushRef="#br0">0 305 0,'25'-25'0,"0"-1"16,1 1-1,-26 50 32,0 1-47,25-1 16,-25 26-16,0-26 16,0 1-16,0-1 15,0 0-15,0 1 0,26-1 16,-26 1-16,25-1 15,0-25-15,1 0 16</inkml:trace>
  <inkml:trace contextRef="#ctx0" brushRef="#br0" timeOffset="161">101 0 0,'-25'0'0,"-1"0"16,52 0 15</inkml:trace>
  <inkml:trace contextRef="#ctx0" brushRef="#br0" timeOffset="432">254 26 0,'0'25'16,"-26"-25"-16,26 25 31,26 1-16,-26-1-15,0 1 0,25-1 16,-25 26-16,25-26 16,-25 26-16,26 0 0,-26-26 15,25 26-15,-25-26 16,26 26-16,-1-25 16</inkml:trace>
  <inkml:trace contextRef="#ctx0" brushRef="#br0" timeOffset="971">254 330 0,'-26'-25'0,"52"25"32,24 0-17,-24-25-15,25 25 16,-1 0-16,27 0 0,-27 0 15,1-26-15,25 26 0,-50 0 16,25 0-16,-26 0 16,0 0-16,-25-25 15,-25 25 1,0 0 0,-1-26-16,1 26 15,-1 0-15,1 0 16,0 0-16,25 26 0,-26-26 15,26 25-15,0 1 16,-25-1-16,25 0 0,0 1 16,0-1-16,0 1 0,25-1 15,1 0 1,-1-25-16,0 0 0,1 0 16,-1 0-16,1-25 15,-1 25-15,0-25 0,1-1 16,-1 1-16,1-1 15,-26 1-15,0 0 0,0-1 16,0 1-16,0 50 31,0 1-15,0-1-16,0 0 16,0 1-16,0-1 15,0 1-15,25-26 0,-25 25 16</inkml:trace>
  <inkml:trace contextRef="#ctx0" brushRef="#br0" timeOffset="1390">1066 178 0,'-25'-25'0,"25"-1"15,0 1-15,0-1 0,0 1 16,-25 25-16,50 25 31,-25 1-31,25-1 16,-25 1-16,26 24 0,-26-24 15,25 25-15,-25-26 0,0 26 16,26-26-16,-26 1 16,0-1-16,0 0 15,25-25 16,-25-25-31,0 0 0,0-1 16,0 1-16,25-1 16,1 1-16,-26 0 0,25 25 15,1-26-15,-1 26 16,0 0-16,1 26 16,-1-1-16,1 26 15,-26-26-15,25 1 16,-25-1-16,0 0 0,0 1 15,0-1-15,-25-25 0,-1 26 16,1-26-16,-1 0 16,1 0-16</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6:01.238"/>
    </inkml:context>
    <inkml:brush xml:id="br0">
      <inkml:brushProperty name="width" value="0.05" units="cm"/>
      <inkml:brushProperty name="height" value="0.05" units="cm"/>
      <inkml:brushProperty name="fitToCurve" value="1"/>
    </inkml:brush>
  </inkml:definitions>
  <inkml:trace contextRef="#ctx0" brushRef="#br0">205 362 0,'0'-26'15,"25"26"1,-25 26 0,0-1-16,0 0 15,0 1-15,0-1 16,0 1-16,0-1 0</inkml:trace>
  <inkml:trace contextRef="#ctx0" brushRef="#br0" timeOffset="965">27 158 0,'-25'-25'0,"25"0"47,25 25-32,1 0 1,-1 0-16,0 0 15,1 0-15,-1 0 0,1 25 16,-1-25-16,0 25 16,-25 1-16,0-1 15,-25 1 1,25-1-16,-25-25 16,-1 0-16,1 25 15,-1-25-15,1 0 16,25 26-16,25-26 47,1 0-32,-1 0-15,1 25 0,-1-25 16,0 0-16,1 26 0,-1-26 16,-25 25-16,26-25 15,-26 25-15,25-25 0,-25 26 16,-25-26-16,25 25 15,-51-25-15,25 0 16,1 0-16,-26 0 0,26 0 16,-1 0-16</inkml:trace>
  <inkml:trace contextRef="#ctx0" brushRef="#br0" timeOffset="1199">383 31 0,'25'0'0,"-25"-25"16,26 25-16,-1 0 15,0 25-15,1-25 16,25 26-16,-26-1 16,0 1-16,26-1 0,-25 26 15,-1-26-15,-25 26 0,0 0 16,0 0-16,-25-26 15,-1 26-15,-25-26 0,1 1 16,24-1-16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6:06.715"/>
    </inkml:context>
    <inkml:brush xml:id="br0">
      <inkml:brushProperty name="width" value="0.05" units="cm"/>
      <inkml:brushProperty name="height" value="0.05" units="cm"/>
      <inkml:brushProperty name="fitToCurve" value="1"/>
    </inkml:brush>
  </inkml:definitions>
  <inkml:trace contextRef="#ctx0" brushRef="#br0">0 331 0,'26'0'0,"-26"25"16,0 0 15,25-25-31,-25 26 0,0-1 16,0 1-16,25 24 15,-25-24-15,0 25 0,0-26 16,26 0-16,-26 26 0,0-25 16,0-1-1</inkml:trace>
  <inkml:trace contextRef="#ctx0" brushRef="#br0" timeOffset="223">26 508 0,'0'-50'15,"0"24"-15,25-25 0,-25 1 16,25 24-16,-25 1 16,26-1-16,-26 1 0,25 25 15,1 25-15,-1 1 16,-25-1 0,0 1-16,0-1 0,25-25 15,-25 25-15,0 1 0,-25-1 16,25 1-16,-25-1 15,-1 0-15,1-25 16,25 26-16</inkml:trace>
  <inkml:trace contextRef="#ctx0" brushRef="#br0" timeOffset="672">280 356 0,'0'-25'16,"25"25"31,0 0-47,1 25 16,-1-25-16,1 0 0,-1 25 15,0 1-15,1-1 16,-26 1-16,25-1 15,-25 0-15,0 1 16,-25-26-16,-1 0 16,26 25-16,-25-25 15,25-25 1,0-1-16,25 1 16,-25 0-16,26-1 15,-26 1-15,25-1 0,1 1 16,-1 0-16,0-1 15,1 26 1,-1 26-16,-25-1 0,26 0 16,-26 1-1,25-1-15,-25 1 0,0-1 16,0 0-16,0 1 16,0-1-16,0 1 15</inkml:trace>
  <inkml:trace contextRef="#ctx0" brushRef="#br0" timeOffset="841">661 127 0,'0'-25'15,"-26"25"-15</inkml:trace>
  <inkml:trace contextRef="#ctx0" brushRef="#br0" timeOffset="1254">737 280 0,'0'25'31,"25"-25"-15,1 26-1,-1-1-15,0 0 16,-25 1 0,26-1-16,-26 1 15,0-1-15,0 0 31,0-50-15,0 0 0,25-1-16,1 1 15,-26-1 1,25 1-16,0 0 0,1-1 16,-1 26-1,1 0 1,-26 26-16,25-1 15,-25 0-15,25 1 16,1-1-16,-26 1 16,25-1-16,-25 0 15</inkml:trace>
  <inkml:trace contextRef="#ctx0" brushRef="#br0" timeOffset="1525">1245 77 0,'0'-26'16,"0"1"-16,0-1 15,-26 26-15,26 26 16,-25-1-16,25 1 16,0-1-16,0 0 15,-25 26-15,25-25 0,0 24 16,0-24-16,25 25 15,-25-26-15,25 26 0,-25-26 16,26 1-16,-26-1 0,25-25 16,-25 25-16,26 1 15,-1-26-15,0 0 0,1 0 16,-1 0 0</inkml:trace>
  <inkml:trace contextRef="#ctx0" brushRef="#br0" timeOffset="1681">1245 254 0,'-26'0'0,"1"0"15,50 0 17,1 0-32,-1 0 0,26 0 15,-26 0-15,26 0 0</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6:06.206"/>
    </inkml:context>
    <inkml:brush xml:id="br0">
      <inkml:brushProperty name="width" value="0.05" units="cm"/>
      <inkml:brushProperty name="height" value="0.05" units="cm"/>
      <inkml:brushProperty name="fitToCurve" value="1"/>
    </inkml:brush>
  </inkml:definitions>
  <inkml:trace contextRef="#ctx0" brushRef="#br0">0 153 0,'25'-26'0,"-25"1"31,0 50 1,0 1-17,25-26-15,-25 25 16,26 0-16,-1 1 16,1-1-1,-1-25-15,0 0 16,1 0-1,-1 0 1,-25-25-16,0-1 16,0 1-1,0 0-15,26 25 16,-26 25 15,0 0-31,25 1 16,-25-1-16,0 1 15,25-1-15,-25 26 0,26-26 16,-26 1-16,25-1 16,-25 0-16,0 1 0</inkml:trace>
  <inkml:trace contextRef="#ctx0" brushRef="#br0" timeOffset="250">508 102 0,'0'-26'0,"0"1"16,0 0-16,0-1 16,-26 26-16,26 26 15,26-1 1,-26 0-16,25 1 0,0 25 16,-25-1-16,26 1 0,-1 0 15,1 0-15,-26-26 16,25 26-16,-25 0 0,25-26 15,-25 1-15,0-1 0,-25 0 16,25 1-16,-25-26 16,-1 0-16</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6:12.710"/>
    </inkml:context>
    <inkml:brush xml:id="br0">
      <inkml:brushProperty name="width" value="0.05" units="cm"/>
      <inkml:brushProperty name="height" value="0.05" units="cm"/>
      <inkml:brushProperty name="fitToCurve" value="1"/>
    </inkml:brush>
  </inkml:definitions>
  <inkml:trace contextRef="#ctx0" brushRef="#br0">0 0 0,'25'0'16,"0"0"-16,1 0 16,-1 25-1,1-25-15,-1 0 0,0 0 16,1 0-16,25 0 0,-26 0 16,26 0-16,-26 0 15,26 0-15,-26 0 0,1 0 16,-1 0-16,1 0 0,-1 0 15,-50 0 17,25 26-17</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5:58.245"/>
    </inkml:context>
    <inkml:brush xml:id="br0">
      <inkml:brushProperty name="width" value="0.05" units="cm"/>
      <inkml:brushProperty name="height" value="0.05" units="cm"/>
      <inkml:brushProperty name="fitToCurve" value="1"/>
    </inkml:brush>
  </inkml:definitions>
  <inkml:trace contextRef="#ctx0" brushRef="#br0">813 51 0,'-25'-25'0,"-1"25"16,1 0-16,25 25 31,0 0-31,0 1 0,0-1 15,0 1-15,0-1 0,0 0 16,0 26-16,25-25 16,-25 24-16,0-24 0,0-1 15,0 1-15,0-1 16,0 0-16,0 1 0,0-1 16</inkml:trace>
  <inkml:trace contextRef="#ctx0" brushRef="#br0" timeOffset="394">991 330 0,'-25'0'0,"-1"0"16,52 0 15,-1 0-16,0 0 1,1 0-16,-1 0 0,26 0 16,-26 0-16,1 0 15,25 0-15,-26 0 0,-25-25 16,25 25-16,-25-25 16,-25 25-1,0-26-15,-1 26 0,1 0 16,-1 0-16,1-25 15,0 25-15,-1 0 0,1 0 16,-1 25-16,26 1 0,-25-26 16,25 25-16,0 0 15,0 1-15,0-1 16,0 1-16,25-26 16,-25 25-16,26 0 0,-1-25 15,1 0-15</inkml:trace>
  <inkml:trace contextRef="#ctx0" brushRef="#br0" timeOffset="642">1601 280 0,'0'-26'0,"-26"1"16,1-1-1,-1 26 1,1 0-16,0 26 15,-1-1 1,26 1 0,0-1-16,0 0 0,0 1 15,0-1 1,26 1-16,-1-1 16,0-25-16,26 0 0,-25 0 15</inkml:trace>
  <inkml:trace contextRef="#ctx0" brushRef="#br0" timeOffset="840">1829 229 0,'-25'25'0,"-1"-25"15,52 0 1,-1 0-1,1 0 1,-1 0-16,26 0 0,-26 0 16,1 0-16,24 0 15</inkml:trace>
  <inkml:trace contextRef="#ctx0" brushRef="#br0" timeOffset="1637">1905 26 0,'0'-26'16,"-25"26"-16,25 26 31,0-1-31,0 0 16,0 26-16,0-25 0,0-1 15,0 26-15,0 0 16,25-26-16,-25 0 0,0 1 16,0 25-16,26-51 0,-26 25 15,0 0-15,25-25 16,-25 26-16,26-26 0,-26 25 16,25-25-16,0 0 15</inkml:trace>
  <inkml:trace contextRef="#ctx0" brushRef="#br0" timeOffset="-680">229 178 0,'0'-25'0,"0"-1"0,0 1 16,0-1 0,-25 26-16,25-25 15,-26 25 1,1 0 0,25 25-16,-26-25 0,26 26 15,-25-1-15,25 1 16,-25-1-16,25 0 15,0 1-15,25-1 16,-25 1-16,25-1 16,1 0-16,-26 1 15,25-1-15,1 1 16,-26-1 0,0 0-1,-26-25 1,1 26-16,-1-26 0,1 0 15,0 0-15,-1 0 16,1 0-16,-1 0 0</inkml:trace>
  <inkml:trace contextRef="#ctx0" brushRef="#br0" timeOffset="-266">381 330 0,'-25'0'0,"0"0"16,25 26-1,25-26 17,0-26-32,1 26 15,-1 0-15,1 0 0,-1-25 16,26 25-16,-26 0 15,1 0-15,-26-25 16,25 25-16,-25-26 16,-25 26-1,-1-25-15,1 25 16,-1 0 0,1 0-16,0 0 15,-1 0-15,26 25 0,0 1 16,-25-26-16,25 25 15,-26 0-15,26 1 0,0-1 16,0 1-16,0-1 16,26 0-16,-26 1 15,25-26-15,1 25 0,-1-25 16</inkml:trace>
  <inkml:trace contextRef="#ctx0" brushRef="#br0" timeOffset="14146">1372 584 0,'25'-25'0,"-25"50"94,26-25-47,-1 0-47,1 0 16,-1 0-16,0 0 0,1 0 15,25 0-15,-1 0 16,1 0-16,0 26 0,25-26 15,-25 0-15,0 0 0,-26 0 16,26 0-16,-26 0 16,1 0-16,-1 0 0</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6:14.175"/>
    </inkml:context>
    <inkml:brush xml:id="br0">
      <inkml:brushProperty name="width" value="0.05" units="cm"/>
      <inkml:brushProperty name="height" value="0.05" units="cm"/>
      <inkml:brushProperty name="fitToCurve" value="1"/>
    </inkml:brush>
  </inkml:definitions>
  <inkml:trace contextRef="#ctx0" brushRef="#br0">0 29 0,'0'26'47,"25"-26"0,1 0-16,-26-26-31,25 26 16,0 0-16,1 0 15,-1-25-15,1 25 16,-1 0-16,0 0 16,1 0-1</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6:14.474"/>
    </inkml:context>
    <inkml:brush xml:id="br0">
      <inkml:brushProperty name="width" value="0.05" units="cm"/>
      <inkml:brushProperty name="height" value="0.05" units="cm"/>
      <inkml:brushProperty name="fitToCurve" value="1"/>
    </inkml:brush>
  </inkml:definitions>
  <inkml:trace contextRef="#ctx0" brushRef="#br0">0 26 0,'0'25'16,"26"-25"0,-26-25-1,25 25 1,1 0-16,-1 0 0,0-26 16,1 26-16,-1 0 0,1 0 15,-1 0-15,26 0 16,-26 0-16,1 0 15,-1 0-15,0 0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6:54.446"/>
    </inkml:context>
    <inkml:brush xml:id="br0">
      <inkml:brushProperty name="width" value="0.05" units="cm"/>
      <inkml:brushProperty name="height" value="0.05" units="cm"/>
      <inkml:brushProperty name="fitToCurve" value="1"/>
    </inkml:brush>
  </inkml:definitions>
  <inkml:trace contextRef="#ctx0" brushRef="#br0">127 381 0,'-26'-51'15,"26"25"-15,0 1 0,0 0 16,0 75 15,0-24-31,0 50 0,0-25 16,-25 50-16,25-24 16,0 24-16,-26-25 0,26 26 15,0-26-15,0 0 16,0-25-16,0 25 0,0-50 15,-25-1-15,25 1 0,0-52 16,0 1 0</inkml:trace>
  <inkml:trace contextRef="#ctx0" brushRef="#br0" timeOffset="340">25 838 0,'0'-51'16,"-25"26"-16,25-1 0,0 1 15,25 25 16,0 0-15,26 0-16,0 0 0,0 0 16,25-26-16,-25 26 0,25 0 15,0-25-15,0 0 16,-25-1-16,0 26 0,-26-25 16,1-1-16,-26 1 15,0 0-15,0-1 0,0 1 16,-26-1-16,1 1 0,0 25 15,-1 0-15,1 0 16,-1 0-16,26 25 0,-25 1 16,0-1-16,25 26 15,-26 0-15,26 0 0,0-1 16,0 1-16,0 0 0,0 0 16,0 0-16,0-1 15,26 1-15,-26-25 0,0-1 16,25-25-16</inkml:trace>
  <inkml:trace contextRef="#ctx0" brushRef="#br0" timeOffset="759">838 558 0,'25'0'0,"-25"-25"15,0 50 1,0 1-16,-25 25 15,25-26-15,-26 0 16,26 26-16,0 0 16,-25 0-16,25 0 0,-25-26 15,25 26-15,-26 0 0,26-26 16,0 0-16,0 1 16,0-52-1,26-24-15,-26 24 16,25-25-16,0-25 15,1 0-15,-1 0 0,26 0 16,-26-1-16,1 27 16,-1-27-16,1 52 0,-1-26 15,0 51-15,1 0 0,-1 0 16,1 26-16,-26-1 16,25 26-16,0 0 0,-25-1 15,26 27-15,-26-27 16,0 27-16,25-27 0,-25 1 15,0 0-15,0 0 0,0-26 16,0 1-16,0-1 16,-25-25-16</inkml:trace>
  <inkml:trace contextRef="#ctx0" brushRef="#br0" timeOffset="905">1092 660 0,'0'-25'16,"-26"-1"-16,52 26 31,-1 0-31,1 0 16,-1 0-16,0-25 0,26 25 15,-25 0-15,24-26 16</inkml:trace>
  <inkml:trace contextRef="#ctx0" brushRef="#br0" timeOffset="1449">1651 355 0,'-26'-25'15,"1"-1"1,-1 26 0,1 26-16,0-1 15,25 1-15,-26-1 16,26 26-16,-25-26 0,25 26 16,0 0-16,0 0 15,0-26-15,0 26 0,0-26 16,0 26-16,0-26 0,0 1 15,25-52 17,-25 1-17,0-26-15,26 26 0,-1-26 16,-25 0-16,25 0 0,26 1 16,-25 24-16,-1-25 15,0 26-15,1 0 0,-1 25 16,1 0-16,-1 25 15,-25 0-15,0 26 16,0-25-16,0 24 0,25-24 16,-25 25-16,0-26 15,26 0-15,-26 26 0,25-51 16,-25 26-16,26-1 16,-1-25-16,0 0 15,-25-25-15,26 25 0,-1-26 16,1-25-16,-1 26 15,0-26-15,-25 0 0,26 1 16,-26-1-16,25 0 16,-25 0-16,26 26 0,-26-1 15,-26 26 1,26 26 0,0-1-16,-25 1 0,25-1 15,-26 26-15</inkml:trace>
  <inkml:trace contextRef="#ctx0" brushRef="#br0" timeOffset="1888">2413 381 0,'-26'-26'15,"-25"26"-15,26 0 16,0 0-16,-26-25 0,25 25 15,1 25-15,25 1 16,-25-1-16,25 26 16,0 0-16,0-26 0,25 26 15,-25 0-15,25-1 16,1 1-16,-26 0 0,25-26 16,-25 1-16,0-1 15,26-25-15,-26-25 16,0-26-1,25 0-15,-25 0 16,0 1-16,25-27 0,-25 1 16,26 25-16,-1-25 0,26 0 15,-26 25-15,1 26 16,25-1-16,-26 1 0,26 25 16,-26 25-16,1 26 15,-1-25-15,0 24 0,1 27 16,-26-27-16,25 27 15,-25-1-15,0 0 0,0 0 16,0-25-16,-25 25 0,25-50 16,-26 24-16,26-24 15</inkml:trace>
  <inkml:trace contextRef="#ctx0" brushRef="#br0" timeOffset="2017">2413 660 0,'0'-25'16,"-26"-26"-16,26 25 15,0 1-15,559-102 32</inkml:trace>
  <inkml:trace contextRef="#ctx0" brushRef="#br0" timeOffset="2125">2997 406 0,'-51'-25'16,"0"-1"-1,-50 1-15,-1-1 16,-50-24-16,-26 24 0,-51-25 15,1 26-15,-52 0 16,-25-26-16,-25 0 0,-25 26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6:20.989"/>
    </inkml:context>
    <inkml:brush xml:id="br0">
      <inkml:brushProperty name="width" value="0.05" units="cm"/>
      <inkml:brushProperty name="height" value="0.05" units="cm"/>
      <inkml:brushProperty name="fitToCurve" value="1"/>
    </inkml:brush>
  </inkml:definitions>
  <inkml:trace contextRef="#ctx0" brushRef="#br0">560 682 0,'0'-25'16,"0"0"-16,0-1 15,0 1-15,0-1 16,-26 1-16,26 0 16,-25 25-16,0-26 0,-1 26 15,1-25-15,-26 25 16,0 0-16,0 0 0,26 25 15,-26 1-15,0-1 16,1 0-16,24 1 0,1 25 16,-1-1-16,1-24 0,25 25 15,0-1-15,0-24 16,25-1-16,1 26 0,-1-51 16,1 25-16,-1 1 15,26-26-15,-26 0 0,26-26 16,0 1-16,-26 0 0,26-26 15,-26 25-15,26-24 16,-25-27-16,-1 27 0,-25-27 16,25 1-16,-25 0 0,0 0 15,26-26-15,-26 51 16,0-25-16,0 25 0,0 26 16,0 0-16,0 50 15,0 0-15,0 1 16,0 50-16,0-25 0,25 25 15,-25-25-15,0 25 16,26 0-16,-26-25 0,0 0 16,25 25-16,-25-51 15,0 26-15,0-25 0,25-1 16,-25 0-16</inkml:trace>
  <inkml:trace contextRef="#ctx0" brushRef="#br0" timeOffset="342">788 505 0,'26'-26'0,"-26"1"16,0-1-1,0 1 1,-26 50 0,26 1-16,0-1 15,0 1-15,0 24 0,0-24 16,26 25-16,-26-26 15,25 26-15,-25-26 0,26 1 16,-1-1-16,-25 0 16,25-25-16,1 0 0,-1 0 15,1 0-15,-1-25 0,0 0 16,1-1-16,-26-25 16,25 1-16,-25-1 0,0 25 15,0-24-15,0-1 16,0 25-16,-25 1 0,25 0 15,-26 25-15,1 0 16,25 25-16,-25 0 16,25 1-16</inkml:trace>
  <inkml:trace contextRef="#ctx0" brushRef="#br0" timeOffset="894">1169 454 0,'26'0'15,"-26"-26"-15,25 26 47,-25 26-47,26-1 16,-26 1-16,25-1 16,-25 0-16,0 1 15,25-1-15,-25 1 0,0-1 16,0 0-16,0 1 15,26-26 1,-26-26 0,0 1-16,0 0 15,25-1-15,-25-25 16,26 26-16,-26 0 0,25-1 16,-25-25-16,25 51 15,1-25-15,-1 25 16,-25 25-16,26 1 15,-26-1-15,0 1 16,0-1-16,0 0 16,0 1-16,0-1 15,25-50 17,-25-1-17,25 1 1,-25 0-16,26-1 15,-1 1-15,1 25 16,-1 0-16,0 25 16,1 1-16,-1-1 15,-25 0-15,26 1 0,-26-1 16,25 1-16,-25-1 16,25-25-16,-25 25 0</inkml:trace>
  <inkml:trace contextRef="#ctx0" brushRef="#br0" timeOffset="1351">1855 403 0,'-25'-51'15,"25"0"-15,0 26 0,0-26 16,0 26-16,-26 25 16,26 25-1,26 26 1,-26-26-16,25 26 0,-25 25 15,26-25-15,-26 25 0,25 1 16,-25-27-16,0 27 16,25-27-16,-25 1 0,0 0 15,0-26-15,0 26 16,0-25-16,0-1 16,0-50-1,0-1 1,0-25-16,0 26 15,-25-26-15,25 26 16,0-51-16,0 25 0,0-25 16,0 25-16,25 0 0,-25 0 15,26 0-15,-1 26 16,1 0-16,-1-1 0,0 26 16,1 26-16,-1-1 0,1 0 15,-1 1-15,-25-1 16,0 26-16,0-26 0,-25 1 15,25-1-15,-26 1 16,26-1-16,-25-25 0,-1 0 16,1 0-16,0 0 15</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6:19.657"/>
    </inkml:context>
    <inkml:brush xml:id="br0">
      <inkml:brushProperty name="width" value="0.05" units="cm"/>
      <inkml:brushProperty name="height" value="0.05" units="cm"/>
      <inkml:brushProperty name="fitToCurve" value="1"/>
    </inkml:brush>
  </inkml:definitions>
  <inkml:trace contextRef="#ctx0" brushRef="#br0">4271 183 0,'26'-26'15,"-1"1"-15,-25-1 16,25 1 0,-25 0-16,0-1 15,-25 1 1,0 25 0,-1 0-16,1 0 0,-1 0 15,1 0-15,0 25 16,-26 1-16,25-1 0,1 0 15,0 1-15,-1-1 16,1 26-16,25-26 0,0 26 16,0 0-16,0-26 0,0 26 15,25 0-15,1 0 16,24 0-16,-24-1 0,-1 1 16,1 25-16,24-25 15,-24 25-15,-26-25 0,25 25 16,-25-25-16,0 25 0,-25-25 15,25 0-15,-26 0 16,-24 0-16,24-1 0,-25-24 16,1-1-16,24 1 15,-25-1-15,1 0 0,24-25 16,1 26-16,-1-26 0,1 0 16,0 0-1,25-26-15,25 26 16,-25-25-16,25 25 0,1 0 15,-1 0-15,26 0 16,-26 0-16,26 0 0,-25 25 16,-1 1-16,0-1 15,1 1-15,-26 24 0,0 1 16,0 0-16,0 25 0,0-25 16,-26 0-16,1 25 15,25-25-15,-25 25 0,-1-25 16,26 0-16,-25-1 15,25 1-15,0 0 0,0 0 16,25 0-16,-25-1 0,26-24 16,-1 25-16,-25-26 15,25 0-15,1 26 0,-1-25 16,1-1-16,-1 0 16,0 1-16,26-26 0,0 0 15,-26 0-15,26 0 0,-25 0 16,24-26-16</inkml:trace>
  <inkml:trace contextRef="#ctx0" brushRef="#br0" timeOffset="588">4068 1529 0,'25'0'0,"-25"-26"15,0 1 1,-25 25 15,0 0-31,-1 0 16,1 0-16,-26 0 0,-25 0 15,0 25-15,-1-25 16,-50 26-16,0-1 0,0 1 16,-50-26-16,24 25 0,-50 0 15,0 1-15,25-1 16,-25-25-16,0 26 0,-1-1 16,1-25-16,25 25 15,1 1-15,24-26 0,1 25 16,25-25-16,25 26 15,26-26-15,0 0 0,50 0 16,-24 0-16,75 0 47</inkml:trace>
  <inkml:trace contextRef="#ctx0" brushRef="#br0" timeOffset="3187">80 1986 0,'0'-25'31,"-25"25"-31,-1 0 16,26 25-16,-25 0 16,25 1-1,0-1-15,0 1 0,25-1 16,-25 0-16,26 1 15,-1-1-15,1 1 0,-1-26 16,0 25-16,26-25 0,-25 0 16,-1 0-16,0-25 15,1 25-15,-1-26 0,1 1 16,-26-1-16,25-24 16,-25 24-16,0 1 0,0-1 15,0 1-15,-25 25 0,-1 0 16,1 25-1,25 1-15,-26 25 0,26 25 16,0-25-16,-25 25 16,25 25-16,0-24 0,0-1 15,0 0-15,0-25 0,0 25 16,0-51-16,-25 26 16,-1-51-16,1 0 15,-1-25-15,1-26 16,25 26-16,-25-26 0,-1-25 15,26 25-15,0 0 0,0 0 16,0 0-16,26 26 16,-1 0-16,0-1 0,1 26 15,-1 0-15</inkml:trace>
  <inkml:trace contextRef="#ctx0" brushRef="#br0" timeOffset="3606">766 2215 0,'25'-26'16,"-25"1"-16,0-1 0,0 1 15,0 0 1,0-1-16,-25 1 0,0 25 16,-1-26-16,1 26 15,-1 0-15,1 26 16,0-26-16,-1 25 0,1 1 15,-1-1-15,26 0 16,0 1-16,-25-1 0,25 1 16,0-1-16,0 0 15,25-25-15,1 0 16,-1 0-16,1 0 16,-1-25-16,0 25 15,1-25-15,-1 25 0,1-26 16,-1 26-16,-25-25 15,0-1-15,25 26 16,-25 26 0,0-1-1,0 1-15,26-1 16,-26 26-16,0-26 16,25 1-16,1-1 15,-1-25-15</inkml:trace>
  <inkml:trace contextRef="#ctx0" brushRef="#br0" timeOffset="3930">995 2062 0,'-26'-25'16,"1"-1"0,50 26-1,1 26-15,-1-1 16,26 1-1,-26-1-15,1 0 0,-1 1 16,0-1-16,-25 1 16,0-1-16,0 0 0,0 1 15,-25-26-15,25 25 0,-25-25 16,-1 0-16,1-25 16,25-1-16,0 1 15,0 0-15,0-1 16,25-25-16,-25 26 0,26 0 15,24-1-15,-24 1 0,-1-1 16,1 26-16,-1 0 16,0 26-16</inkml:trace>
  <inkml:trace contextRef="#ctx0" brushRef="#br0" timeOffset="4482">1604 2189 0,'26'0'0,"-1"0"16,-25-25-16,0-1 31,0 1-31,-25 25 16,-1-25-16,1-1 15,-1 26-15,1 0 16,0 0-16,-1 0 0,1 0 15,-1 26 1,1-1-16,25 0 0,-25 1 16,25-1-16,0 1 0,0-1 15,25 0-15,0-25 16,1 26-16,-1-26 0,26 25 16,-26-25-16,26 0 15,-25-25-15,-1 25 0,26-26 16,-26 1-16,1 0 15,-1-1-15,-25-25 0,25 1 16,-25 24-16,26-25 0,-26 1 16,0-1-16,25 0 15,-25 26-15,0-1 0,-25 26 16,-1 51 0,26-26-16,-25 26 15,25 0-15,-25 0 0,25 0 16,0-1-16,25 1 15,0-25-15,-25 24 0,51-24 16,-25-1-16,-1-25 16,0 0-16,1 0 0,-1 0 15,26 0-15,-26 0 0,1-25 16,-1-1-16,1 1 16</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6:29.941"/>
    </inkml:context>
    <inkml:brush xml:id="br0">
      <inkml:brushProperty name="width" value="0.05" units="cm"/>
      <inkml:brushProperty name="height" value="0.05" units="cm"/>
      <inkml:brushProperty name="fitToCurve" value="1"/>
    </inkml:brush>
  </inkml:definitions>
  <inkml:trace contextRef="#ctx0" brushRef="#br0">185 332 0,'-25'0'16,"25"-25"31,0-1-32,25 1 1,-25-1-16,26 1 16,-26 0-1,25-1-15,1 1 0,-1-1 16,0 1-16,26 0 0,-25 25 16,-1-26-16,26 1 15,-26 25-15,1 0 0,-1 0 16,26 0-16,-26 0 0,1 0 15,-26 25-15,25-25 16,0 26-16,1-1 0,-1 0 16,-25 1-16,26-1 15,-1 26-15,-25-26 0,25 1 16,-25-1-16,0 1 0,26-1 16,-26 0-16,0 1 15,25-1-15,-25 1 16,0-1-1,-25-25 1</inkml:trace>
  <inkml:trace contextRef="#ctx0" brushRef="#br0" timeOffset="427">541 434 0,'25'0'79,"1"0"-79,-26 25 15,25-25-15,-25 25 0,26-25 16,-1 26-16,0-26 15,1 25-15,-1-25 0,1 0 16,-1 26-16,0-26 16,1 0-16,-1 0 0,1 0 15,-26-26-15,25 26 16,-25-25-16,0-1 16,25 26-16,-25-25 0,0 0 15,0-1 1,0 1-16,0-1 15,0 52 17,0-1-17,0 1 1,-25-1-16,25 0 16</inkml:trace>
  <inkml:trace contextRef="#ctx0" brushRef="#br0" timeOffset="1003">312 713 0,'0'-25'47,"0"-1"-16,-25 26-31,25-25 0,-25 25 16,25-26-16,-26 26 15,26-25-15,-25 25 0,-1-25 16,1 25 0,0 0-1,-1 0-15,1 25 16,-1-25-16,26 25 15,-25-25-15,0 0 16,25 26-16,0-1 31,25 1-15,0-1 0,-25 0-1,26-25-15,-26 26 16,0-1-1,25 1-15,-25-1 0,0 0 32</inkml:trace>
  <inkml:trace contextRef="#ctx0" brushRef="#br0" timeOffset="1499">160 662 0,'0'-25'15,"0"50"48,0 1-63,25-26 15,-25 25-15,0 0 16,26 1-16,-26-1 0,25 1 16,1-1-16,-26 26 0,25-26 15,-25 1-15,25-1 16,1 0-16,-1 1 0,-25-1 16,26-25-16,-1 26 15,0-1-15,1-25 0,-1 0 16,1 0-16,-1 0 0,0 0 15,26 0-15,-25-25 16,-1 25-16,-25-26 0,25 26 16,-25-25-16,26 25 0,-26-26 15,0 1 1,-26 0 15</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7:00.061"/>
    </inkml:context>
    <inkml:brush xml:id="br0">
      <inkml:brushProperty name="width" value="0.05" units="cm"/>
      <inkml:brushProperty name="height" value="0.05" units="cm"/>
      <inkml:brushProperty name="fitToCurve" value="1"/>
    </inkml:brush>
  </inkml:definitions>
  <inkml:trace contextRef="#ctx0" brushRef="#br0">51 32 0,'-26'-25'62,"1"25"-46,50 0 93,1 0-93,-1 0-16,1 25 0,-1-25 16,0 0-16,1 0 15,-1 0-15,1 0 0,24 0 16,-24 0-16,-1 0 15,1 0-15,-1 0 16,-50 0 31,-1 0-31,1 0-1,-1 0 1,1 0-1,0 0-15,-1 0 16,1 0 0,-1 0-16,26-25 0,-25 25 15,0 0-15,-1 0 16,1 0 15,50 0 32,1 0-48,-1 0-15,0 0 0,26 0 16,-25 0-16,-1 0 16,26 0-16,-26 25 0,1-25 15,24 0-15,-24 0 16,-1 0-16,-50 0 31,-1 0-15,1 0-16,-26 0 0,26 0 15,-1 0-15,1 0 16,-26 0-16,26 0 0,-1 0 16,1-25-1,0 25-15,-1 0 16,52 0 46,-1 0-46,0 0-16,1 0 16,-1 0-16,1 25 15,-1-25-15,0 0 0,1 0 16,-1 0-16,-25 26 15,26-26-15,-1 0 16,-50 0 15,-1 0-15,1 0 0,-1-26-16,1 26 15</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7:01.189"/>
    </inkml:context>
    <inkml:brush xml:id="br0">
      <inkml:brushProperty name="width" value="0.05" units="cm"/>
      <inkml:brushProperty name="height" value="0.05" units="cm"/>
      <inkml:brushProperty name="fitToCurve" value="1"/>
    </inkml:brush>
  </inkml:definitions>
  <inkml:trace contextRef="#ctx0" brushRef="#br0">76 25 0,'0'-25'0,"26"25"110,-1 25-95,1-25-15,-1 0 16,0 0-16,1 0 16,-1 0-16,1 0 0,-1 0 15,0 0 1,-25 26-16,-25-26 47,0 0-47,-26 0 15,25 0-15,1-26 16,0 26-16,-1 0 0,-25 0 16,26 0-16,0-25 0,-1 25 15,52 0 32,-1 0-31,0 0-16,1 0 0,-1 0 15,1 0-15,-1 25 16,0-25-16,1 0 0,-1 0 16,1 0-16,-1 0 15,-50 0 16,-1 0-15</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7:02.090"/>
    </inkml:context>
    <inkml:brush xml:id="br0">
      <inkml:brushProperty name="width" value="0.05" units="cm"/>
      <inkml:brushProperty name="height" value="0.05" units="cm"/>
      <inkml:brushProperty name="fitToCurve" value="1"/>
    </inkml:brush>
  </inkml:definitions>
  <inkml:trace contextRef="#ctx0" brushRef="#br0">77 53 0,'-26'0'16,"52"25"31,-1-25-47,0 0 15,1 0-15,-1 0 16,1 0-16,-1 0 15,0 0-15,1 0 0,-1 0 16,1 0-16,-52 0 31,1 0-15,-1 0-16,-24 0 16,24 0-16,1-25 0,-26 25 15,26 0-15,-1 0 16,1 0-16,-1 0 15,52 0 17,-26-26-32,25 26 15,1 0-15,-1 0 16,0 0-16,26 0 0,-25 0 16,-1 0-16,0 0 0,1 0 15,-1 0-15,1 0 16,-52 0 15,1 0-31,-1 0 0,1 0 16,0 0-16,-1 0 0,1 0 15,-1 0-15,1 0 16,25-25-16,25 25 31,1 0-31,-1 0 0,1 0 16,-1 0-16,0 0 0,1 0 15,-1 0-15,1 0 16,-1 0-16,-50 0 31</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7:13.949"/>
    </inkml:context>
    <inkml:brush xml:id="br0">
      <inkml:brushProperty name="width" value="0.05" units="cm"/>
      <inkml:brushProperty name="height" value="0.05" units="cm"/>
      <inkml:brushProperty name="fitToCurve" value="1"/>
    </inkml:brush>
  </inkml:definitions>
  <inkml:trace contextRef="#ctx0" brushRef="#br0">1725 76 0,'0'-25'0,"25"-1"16,-25 1-1,26 25-15,-26 25 32,-26 1-17,1-1-15,-1 26 0,-24 25 16,-1-25-16,0 25 16,0 26-16,26-26 0,-26 0 15,0 0-15,26 1 0,-26-27 16,26 27-16,-1-27 15,1 1-15,25 0 0,-26-26 16,26 1-16,-25 25 16</inkml:trace>
  <inkml:trace contextRef="#ctx0" brushRef="#br0" timeOffset="451">887 940 0,'0'-26'0,"0"1"16,-26 50 0,26 1-1,-25-1 1,25 1-16,0-1 0,0 0 16,0 1-16,0 25 0,0-26 15,25 0-15,-25 1 16,26-1-16,-1 1 0,26-1 15,-26-25-15,26 0 16,0 0-16,0 0 0,-1 0 16,1-25-16,0 25 15,0-26-15,-26 1 0,26 25 16,-26-26-16,1 1 0,-1 25 16,-25-25-16,0 50 15,-25-25 1</inkml:trace>
  <inkml:trace contextRef="#ctx0" brushRef="#br0" timeOffset="1470">404 2032 0,'25'-25'16,"1"-1"-16,-26 1 15,-26-1 1,1 1-1,0 25-15,-1 0 16,-25-25-16,26 25 0,-26 0 16,0 0-16,26 25 15,-26-25-15,26 25 0,-1-25 16,1 26-16,0-1 0,25 1 16,25-1-1,0 0-15,26 1 0,0-1 16,0 1-16,0-1 15,25 0-15,-25 26 0,-1-25 16,1-1-16,0 0 0,-26 1 16,-25-1-16,0 1 15,-25-1-15,0 0 16,-26-25-16,25 0 16,-24 26-16,-1-26 0,0 0 15,0 0-15,0 0 0,1-26 16,24 26-16,1-25 15</inkml:trace>
  <inkml:trace contextRef="#ctx0" brushRef="#br0" timeOffset="1767">277 1753 0,'0'-26'0,"0"1"15,0-1 1,25 52 0,-25-1-1,26 1-15,-1-1 0,-25 26 16,26 0-16,-26-1 0,25 27 16,-25-27-16,0 27 0,0-1 15,0 0-15,0-25 16,0 25-16,0-25 0,0 0 15,0-1-15,0-24 16,0-1-16,0 1 0,0-1 16,0 0-16,25 1 15</inkml:trace>
  <inkml:trace contextRef="#ctx0" brushRef="#br0" timeOffset="2706">2233 1753 0,'0'-26'0,"0"1"16,0-1-16,0 52 31,0-1-31,0 26 0,-26 0 16,26 0-16,-25 25 0,0 0 15,25 0-15,-26 0 16,26 1-16,-25-1 0,25 0 16,0 0-16,0-25 15,0 25-15,0-25 0,-26 0 16,26-26-16,0 26 0,0-26 16,0 1-16,0-1 15,0 1-15</inkml:trace>
  <inkml:trace contextRef="#ctx0" brushRef="#br0" timeOffset="3247">1928 2667 0,'25'0'31,"-25"-25"-15,51 25-16,-25 0 16,24-26-16,27 26 0,-1 0 15,0 0-15,51 0 16,0 0-16,0 0 0,0 0 16,0 0-16,0 26 0,0-26 15,-25 0-15,-26 25 16,-25-25-16,-1 0 0,-24 0 15,-26 25 1,-26-25-16,1 0 0,0 0 16</inkml:trace>
  <inkml:trace contextRef="#ctx0" brushRef="#br0" timeOffset="4369">2207 2667 0,'0'-25'0,"26"25"63,-1 0-16,1-26-16,-1 26-15,0 0-16,-25-25 0,26 25 15,-1-26-15,1 26 16,-1-25-16,-25 0 0,25-1 15,1 1-15,-1-1 0,1-24 16,-26 24-16,25-25 16,0 1-16,1 24 0,-1 1 15,1-1-15,-1 1 16,-25 0-16,25 25 0,1 25 16,-26 0-16,0 1 15,25-1-15,-25 1 16,0 24-16,26-24 0,-26 25 15,25-26-15,-25 0 16,25 1-16,-25-1 0,26 1 16,-26-1-16,25-25 15,-25-25 1,26 25 0,-1-51-16,-25 25 15,25 1-15,1-26 0,-1 0 16,1 1-16,-1 24 0,0-25 15,1 1-15,-1 24 16,1 1-16,-26-1 0,25 26 16,-25 26-1,0-1-15,0 1 16,0-1-16,0 0 16,0 1-16,25-26 0,1 25 15,-1-25-15,1 0 16,-1 0-16,0 0 15,1-25-15,-1-1 0,1-24 16,-1-1-16,0 0 0,1 0 16,-1-25-16,1 0 15,-1 25-15,0-25 0,1 25 16,-26 0-16,25 26 0,-25-1 16,0 52-1,-25-1-15,25 1 16,0 24-16,-26-24 15,26-1-15,0 1 0,0-1 16</inkml:trace>
  <inkml:trace contextRef="#ctx0" brushRef="#br0" timeOffset="4873">3452 1727 0,'0'-25'15,"0"-1"-15,25 26 16,-25-25-16,26 0 16,-1-1-16,1 1 0,-1-1 15,-25 1-15,25-26 16,1 26-16,-1-1 0,1 1 15,-26 0-15,25 25 0,-25-26 16,25 26-16,-25 26 31,26-26-31,-26 25 16,0 0-16,25 1 16,-25-1-1,26-25-15,-26 26 16,25-26-16,0 0 15,-25 25-15,26-25 16,-1 0 0,-25 25-16,26-25 15,-26 26 1,0-1 0,-26-25-1,26 26-15,0-1 16,0 0-16,-25-25 0,25 26 15,0-1-15,0 1 16,0-1-16,0 0 0</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7:19.912"/>
    </inkml:context>
    <inkml:brush xml:id="br0">
      <inkml:brushProperty name="width" value="0.05" units="cm"/>
      <inkml:brushProperty name="height" value="0.05" units="cm"/>
      <inkml:brushProperty name="fitToCurve" value="1"/>
    </inkml:brush>
  </inkml:definitions>
  <inkml:trace contextRef="#ctx0" brushRef="#br0">307 205 0,'-25'-25'15,"-1"25"-15,26 25 16,-25-25 0,25 26-16,0 25 0,0-26 15,-25 26-15,25 0 0,0 25 16,0 0-16,-26 0 15,26 0-15,-25 1 0,-1-1 16,1 25-16,0-24 16,-1-1-16,26-25 0,-25 25 15,25-25-15,-26-1 0,26-24 16,0-1-16,0 1 16,0-1-16,26-25 15,-1 0 1,1 0-1,-1 0-15,0 0 0,26 0 16,-25 0-16,50 0 16,-25 0-16,25 0 0,0 0 15,0 0-15,26 0 16,-1 0-16,26 25 0,-25-25 16,0 0-16,25 0 0,-26 26 15,1-26-15,-1 0 16,-24 25-16,-1-25 0,-25 0 15,25 0-15,-51 0 0,26 0 16,-26 0-16,1 0 16,-26-25-1,0-1 1,0 1 0,-26 0-16,26-1 15,0 1-15,0-1 0,0 1 16,26-26-16,-26 0 0,0 1 15,25-1-15,-25-25 16,0-1-16,26 1 0,-26 0 16,0 0-16,25 0 0,-25-1 15,0 1-15,25 0 16,-25 0-16,0 0 0,26 25 16,-26 0-16,0 26 15,0-26-15,0 25 0,0 1 16,-26 25-16,26-25 15,-25 25-15,0 0 0,-1 0 16,-25 0-16,26 0 16,0 0-16,-1 25 15,-25-25-15,1 0 0,-1 0 16,0 0-16,-25 0 0,0 0 16,-26 0-16,0 0 15,1 0-15,-1-25 0,1 25 16,-26 0-16,-51-26 15,102 26-15,25 0 16,0 0-16,26 0 16,-1 0-16,1 0 15,25 26-15,0-1 32,-26-25-32,26 25 0,-25-25 15,25 26-15,-25-26 16</inkml:trace>
  <inkml:trace contextRef="#ctx0" brushRef="#br0" timeOffset="678">714 307 0,'-26'0'15,"1"0"1,-1 0-16,26 25 16,-25-25-16,0 0 0,25 26 15,-26-1-15,26 1 16,-25-1-16,25 0 15,0 1-15,0-1 16,0 1-16,0-1 0,0 0 16,0 1-16,0-1 15,0 1 1,25-26 15,1 25-31,-1-25 16,26 0-16,-26 0 0,1 0 15,24 0-15,-24 0 16,25 0-16,-26 0 0,0 0 16,1 0-16,-1 0 15,1 0-15,-1 0 0,0 0 16,1 0 0,-26-25-1,25-1-15,-25 1 16,26-1-1,-26 1-15,0 0 0,0-1 16,0 1-16,-26-1 0,26-24 16,-25 24-16,-1 1 15,1-26-15,25 26 0,-25-1 16,-1 1-16,1-1 16,-1 26-16,1 0 15,0 0-15,-1 0 16,1 0-16,-26 0 15,26 0-15,-1 26 0,1-26 16,-1 25-16,26 1 31</inkml:trace>
  <inkml:trace contextRef="#ctx0" brushRef="#br0" timeOffset="1425">1603 282 0,'0'-26'15,"-26"26"1,26-25-16,-25 25 0,-1 0 15,1-26-15,0 26 16,-1 0-16,1 0 16,-1 0-16,1 0 15,0 0 1,-1 0-16,1 0 0,-1 0 16,1 26-16,0-1 15,25 1 1,0-1-16,0 0 15,0 1-15,25-1 16,-25 1-16,25-1 0,-25 0 16,0 1-16,26-26 0,-26 25 15,25 1-15,-25-1 16,0 0-16,0 1 16,0-1-1,-25-25 1,25 26-1,0-1 17,25-25-17,1 0-15,-1 0 16,26 0-16,-26 0 16,1 0-16,-1 0 15,0-25-15,1 25 0,-1 0 16,1-26-16,-1 26 0,-25-25 15,25-1-15,-25 1 16,0 0-16,26-1 0,-26 1 16,0-1-16,0 1 15,0 0-15,0-1 0,0 1 16,0-1 0,-26 26-1,1-25-15,0 25 16,-1-25-16,1 25 15,-1 0-15,1-26 0,0 26 16,-1 0-16,1 0 31</inkml:trace>
  <inkml:trace contextRef="#ctx0" brushRef="#br0" timeOffset="2269">866 967 0,'25'-25'16,"-25"0"0,-25 25-16,0 0 0,-1-26 15,1 26-15,-26 0 16,0-25-16,0 25 0,1 0 15,24 0-15,-25 0 16,26 0-16,0 0 0,-1 0 16,26 25 31,0 1-32,26-26 1,-26 25-16,0 0 15,0 1 1,0-1-16,0 1 0,0-1 16,-26-25-16,26 25 15,0 1-15,-25-1 0,25 1 16,0-1 0,25-25-1,1 25 1,-1-25-1,0 0-15,1 0 16,-1 0 0,1 0-16,-1 0 15,0 0-15,1 0 0,-1 0 16,1 0-16,-1 0 0,0 0 16,1 0-16,-1 0 15,1 0-15,-1 0 0,0 0 16,-25-25-16,26 25 15,-1-25-15,-25-1 16,0 1-16,0-1 0,0 1 16,-25 0-16,25-1 15,-26 1-15,26-1 0,-25 1 16,0 0-16,25-1 16,-26 26-16,26-25 15,-25 25-15,25 25 16,-26 1-1,26-1-15</inkml:trace>
  <inkml:trace contextRef="#ctx0" brushRef="#br0" timeOffset="3044">1577 1018 0,'0'-25'31,"-25"25"-31,-1 0 0,-24 0 15,24-26-15,-25 26 16,1 0-16,24 0 0,-25-25 16,26 25-16,-26 0 0,26 0 15,-1 0 1,1 0-16,25 25 47,0 1-32,0-1-15,25 1 16,-25-1 0,0 0-16,0 1 15,0-1-15,26 1 16,-26-1-16,0 0 16,0 1-16,0-1 15,0 1 1,0-1-1,25-25-15,1 0 16,-1 0-16,0 0 16,1 0-16,-1 0 15,1 0-15,-1 0 0,26 0 16,-26-25-16,1 25 16,-1 0-16,0 0 0,1-26 15,-1 26-15,1 0 31,-1 0-31,0 0 16,1 0 0,-26-25-1,0-1 1,0 1 0,0 0-16,-26-1 15,26 1-15,0-1 0,0 1 16,-25 0-16,25-1 15,-25 26-15,25-25 16,-26 25-16,1 0 0,-26 0 16,0 0-16,26 25 0</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7:26.621"/>
    </inkml:context>
    <inkml:brush xml:id="br0">
      <inkml:brushProperty name="width" value="0.05" units="cm"/>
      <inkml:brushProperty name="height" value="0.05" units="cm"/>
      <inkml:brushProperty name="fitToCurve" value="1"/>
    </inkml:brush>
  </inkml:definitions>
  <inkml:trace contextRef="#ctx0" brushRef="#br0">178 357 0,'0'-25'15,"-25"25"1,25-26-16,0 52 31,0-1-31,0 0 16,0 26-16,0 0 0,0 0 15,0 25-15,0 26 0,0-26 16,-26 0-16,26 26 16,-25-26-16,25-25 0,-25-1 15,25 27-15,-26-52 16,26 26-16,-25-26 0,25 1 15,0-1-15,0 0 0,-26 1 16,26-1 15,26-25 1,-26-25-17,25 25 1,1 0-16,-26-26 15,25 26-15,0 0 16,1 0-16,25 0 0,-1 0 16,-24 0-16,25 0 0,-1 0 15,27 0-15,-27 0 16,1 26-16,0-26 0,0 0 16,0 0-16,-1 0 0,1 25 15,-25-25-15,-1 0 16,0 0-16,1 0 15,-52-25 32,1 25-47,25-26 16,-25 26 0,25-25-1,0 0 1,-26-1-16,26 1 15,0-1-15,0 1 16,0 0-16,0-1 0,0 1 16,0-1-1,26 1-15,-1 0 16,0 25-16,1 0 16,-1 0-1,1 0-15,-1 0 0,0 0 16,1 0-16,-1 0 15,1 0-15,-1 0 16,-25 25 0,25 0-16,-25 1 15,0-1-15,0 1 16,0-1-16,0 0 16,0 1-16,0-1 15,-25 1-15,25-1 16,0 0-1,0 1 1,25-26 31,1 0-31,-1 0-16,1 0 15,-1 0 1,26 0-16,-26-26 0,1 26 15,24 0-15,-24 0 0,25 0 16,-26 0-16,26 0 16,-26 0-16,1 26 0,-1-26 15,26 0-15,-26 0 16,1 0-16,-1 0 0,0 0 16,1 0-16,-1 0 0,1 0 15,-1 0 1,0 0-16,-50 0 47,0 0-16,-1 0 0,26-26-31,-25 26 31,25-25-15,0 0 0,25-1-16,-25 1 15,26 25-15,-26-26 16,25 1-16,-25 0 0,0-1 16,25 1-16,1 25 15,-26-26-15,25 26 0,1-25 16,-1 25-16,0 0 15,1 0 1,-1 0-16,1 0 0,-1 0 16,0 0-1,1 0-15,-1 25 0,1-25 16,-1 26 0,-25-1-1,0 1-15,25-26 0,-25 25 16,0 0-16,0 1 15,0-1-15,0 1 0,0-1 16,0 0-16,0 1 16,0-1-1,0 1 17,26-26-1,-1 0-16,1-26-15,-1 26 16,0 0-16,1 0 16,-1-25-16,1 25 15,-1-26-15,0 26 0,1-25 16,-1 25 0,1 0-16,-1-25 0,0 25 15,1 0-15,-1 0 16,1 0-16,-1 25 0,0-25 15,1 0-15,-1 25 0,1-25 16,-1 26-16,0-26 16,1 0-16,25 25 0,-26-25 15,0 0-15,1 0 0,-1 0 16,1 0-16,-1 0 16,0 0-16,1 0 31,-26-25-31,-26 25 31,26-26-15,0 1 15,0 0-15,0-1-1,0 1-15,0-1 0,0 1 16,0 0-16,0-1 0,0 1 15,26-26-15,-26 0 16,0 0-16,25 1 0,-25-1 16,26-25-16,-26 25 15,25-25-15,0 25 0,-25-25 16,26 25-16,-26 0 0,25 0 16,-25 0-16,0 26 15,0 0-15,0-1 0,0 1 16,0-1-16,0 1 0,0 0 15,0-1-15,0 1 16,0-1 0,0 1 31,26 25-16,-26-25-16,-26 25 32,1 0-47,-1 0 16,1-26-16,0 26 16,-1 0-16,1 0 0,-26 0 15,26 0-15,-26 0 0,0 0 16,0 0-16,0 0 15,1 0-15,-1 0 0,-25 0 16,-1 0-16,1 0 16,0 0-16,0 0 0,0 0 15,-1 0-15,-24 0 0,25 0 16,-1 0-16,27 0 16,-27 0-16,27 0 0,-27 0 15,27 0-15,-1 0 16,-25 0-16,25 0 0,0 0 15,-25 0-15,25 0 0,0 0 16,-25 0-16,25 0 16,-25 0-16,25-25 0,0 25 15,1 0-15,-1 0 16,25 0-16,1-26 0,0 26 16,-1 0-16,1 0 15,25 26 1,-26-26-16,1 0 15,0 25-15,-1-25 16,1 0-16,-1 0 16,1 0-16,0 0 0,-1 0 15,1 0-15,-1 0 16,1 0 0,0 0 30,25 26-30,-26-26 0,1 25-1,-1-25 1,26 25 0,-25 1-1,0-1 1,-1 1-16,26-1 15,-25 0 1,-1 1 0,1-1 62,0-25-63,-1 0 1,26 26 15,0-1-15,-25-25 0,25 25-16</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7:28.986"/>
    </inkml:context>
    <inkml:brush xml:id="br0">
      <inkml:brushProperty name="width" value="0.05" units="cm"/>
      <inkml:brushProperty name="height" value="0.05" units="cm"/>
      <inkml:brushProperty name="fitToCurve" value="1"/>
    </inkml:brush>
  </inkml:definitions>
  <inkml:trace contextRef="#ctx0" brushRef="#br0">433 50 0,'26'-25'15,"-1"25"-15,-25-25 16,26 25 0,-52 0 140,1 0-125,-1 0-31,1 0 16,0 0-16,-1 0 0,-25 0 15,26 0-15,0 0 16,-1 0-16,1 25 0,-1-25 16,1 0-16,0 0 15,-1 0-15,1 0 0,-1 25 16,1-25-1,25 26-15,0-1 16,0 1 15,25-26-15,1 25-16,-1-25 16,1 0-16,-1 0 15,26 0-15,-26 25 0,26-25 16,0 0-16,0 0 0,-1 0 15,-24 0-15,25 0 16,-1 0-16,1 0 0,-25 0 16,24 0-16,1 0 15,-25 0-15,24 0 0,-24-25 16,-1 25-16,1 0 16,-1-25-16,0 25 0,-25-26 15,0 1 1,-25 25-1,0-26-15,-26 26 0,25 0 16,-24-25-16,-1 25 0,0 0 16,26 0-16,-26-25 15,0 25-15,26 0 0,-26 0 16,25 0-16,1 25 16,-26-25-16,26 25 0,-1-25 15,1 0-15,25 26 16,-25-26-16,-1 0 0,26 25 15,-25-25 1,-1 0 0,1 0-1,0 0-15,-1 0 16,1 0 0,-1 0-16,1 0 15,25 26 32,0-1-16,-25 0-31,25 1 16,0-1-16,0 1 16,0-1-16,0 0 0,0 1 15,0 25-15,0-26 16,0 26-16,0-26 0,25 1 15,-25-1-15,0 26 16,0-26-16,25 1 16,-25-1-16,0 0 0,0 1 15,0-1 1,0 1 15,26-26-15,-1 0-1,1 0 1,-1 0-16,26 0 0,-26 0 16,26 0-16,0 0 15,0-26-15,-26 26 0,26 0 16,0 0-16,-1 0 0,1 26 16,-25-26-16,24 0 15,-24 0-15,25 0 0,-26 0 16,0 0-16,1 0 0,-1 0 15,-25-26 17,0 1-1,26-1-15,-26 1-1,25 25-15,-25-25 0,25-1 16,-25 1-1,0-26-15,0 26 0,0-1 16,0 1-16,0-26 0,0 26 16,0-26-16,0 25 15,-25 1-15,25 0 0,0-1 16,0 1-16,-25 25 16,25-26-16,-26 26 15,1 0 1,25-25-16,-26 25 15,1 0 1,25 25 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7:04.468"/>
    </inkml:context>
    <inkml:brush xml:id="br0">
      <inkml:brushProperty name="width" value="0.05" units="cm"/>
      <inkml:brushProperty name="height" value="0.05" units="cm"/>
      <inkml:brushProperty name="fitToCurve" value="1"/>
    </inkml:brush>
  </inkml:definitions>
  <inkml:trace contextRef="#ctx0" brushRef="#br0">127 762 0,'-51'0'16,"26"-25"-16,-1 25 0,1 0 15,25-26-15,0 1 16,25 25-16,1 0 15,-1-25-15,26 25 0,0 0 16,-26 0-16,26 0 16,0 0-16,-1 0 0,-24 0 15,-1 0-15</inkml:trace>
  <inkml:trace contextRef="#ctx0" brushRef="#br0" timeOffset="505">736 356 0,'-25'0'0,"0"0"0,-1 0 16,1 0-16,-1 0 0,26-26 16,0 1-1,51 25-15,-25 0 16,24-25-16,27 25 0,24-26 16,1 1-16,-1 25 15,1-26-15,-26 26 0,26-25 16,-51 25-16,-1 0 15,1 0-15,-25-25 0,-52 25 16,1 0-16,-26 0 16,26 0-16,-26 0 15,25 0-15,-24 0 0,24 0 16,1 0-16,-1 0 0,1 0 16,25 25-16,-25 0 15,25 1-15,0 25 16,0-1-16,0 1 15,0 25-15,0 1 0,0-1 16,0 0-16,0 0 0,0 26 16,0-26-16,0-25 15,25 25-15,-25-25 16</inkml:trace>
  <inkml:trace contextRef="#ctx0" brushRef="#br0" timeOffset="919">1600 838 0,'-25'0'16,"25"-25"-16,-26 25 0,26-25 16,-25 25-16,25-26 0,-26 26 15,52 0 16,-1 0-31,1 0 0,-1-25 16,26 25-16,-26 0 16,26-26-16,-26 26 0,1-25 15,-1 0-15,1 25 16,-26-26-16,0 1 0,-26-1 16,1 1-16,-26 0 0,0-1 15,0 26-15,1 0 16,-1 0-16,0 0 0,0 26 15,26-1-15,-1 26 16,1-26-16,25 26 0,0 0 16,25 0-16,-25-1 0,51-24 15,-25 25-15,-1-26 16,26 0-16,0 1 0,-26-1 16,26-25-16,0 0 15,25 0-15</inkml:trace>
  <inkml:trace contextRef="#ctx0" brushRef="#br0" timeOffset="1176">2235 737 0,'0'-26'0,"0"-24"15,0 24-15,0 1 16,0-1-16,0-24 0,-25 24 16,-1 1-1,1 25-15,-1 0 0,1 25 16,0-25-16,-26 26 0,25 24 15,1-24-15,0 25 16,-1-26-16,26 26 0,-25 0 16,25-1-16,0-24 15,25 25-15,1-26 0,-1 0 16,26 1-16,0-26 0,-1 0 16,1 0-16,0 0 15,25 0-15,-25-26 0</inkml:trace>
  <inkml:trace contextRef="#ctx0" brushRef="#br0" timeOffset="1561">2565 457 0,'-51'-76'0,"26"25"15,0-25-15,-1 25 0,1 1 16,-1-1-16,1 25 16,25 1-16,0 50 15,0 1-15,0 25 0,0-1 16,25 1-16,-25 25 15,26-25-15,-26 25 0,25 1 16,-25-1-16,0-25 16,0 25-16,0-25 0,0-1 15,0-24-15,0-1 16,0 1-16,0-1 0,26-50 16,-26-1-1,25 1-15,-25-1 16,25-24-16,1-1 0,-1 0 15,1 0-15,-1 26 0,26-26 16,-26 51-16,1-25 16,-1 25-16,0 25 0,26-25 15,-51 25-15,26 26 16,-1-25-16,-25 24 0,25-24 16,-25 25-16,0-26 0,0 26 15,0-26-15,0 1 16,0-1-16</inkml:trace>
  <inkml:trace contextRef="#ctx0" brushRef="#br0" timeOffset="1968">2972 508 0,'-26'-25'15,"26"-1"-15,-25 1 0,25 0 16,25 25-1,-25 25-15,26-25 16,-26 25-16,25 26 0,0-25 16,1 24-16,-1 1 15,-25-25-15,26 24 0,-26 1 16,25-25-16,-25 24 0,0-24 16,0-1-1,0-50 1,0-26-1,0 26-15,0-26 0,0 0 16,25 0-16,-25 0 16,26-25-16,-1 25 0,1 26 15,-1 0-15,0-1 0,1 26 16,-1 0-16,-25 26 16,26-1-16,-1 0 0,-25 26 15,0 0-15,25 0 0,-25 0 16,0-1-16,0-24 15,0 25-15,0-26 0,0 0 16,0 1-16</inkml:trace>
  <inkml:trace contextRef="#ctx0" brushRef="#br0" timeOffset="2346">3708 483 0,'26'-51'0,"-26"26"15,-26 25 1,1 0 0,-1 25-16,1 0 0,0 26 15,-1-25-15,26 24 0,-25 1 16,25-25-16,0 24 16,0 1-16,25-25 0,1-1 15,-1 0-15,0 1 16,26-26-16,-25 0 0,24 0 15,1-26-15,-25 1 0,24 0 16,-24-1-16,-26-25 16,0 1-16,0-1 0,0 0 15,-26 0-15,1 26 16,0-26-16,-26 26 0,25 25 16,-24-26-16,24 26 15,1 0-15,-1 26 0,1-1 16,0-25-16,25 25 0,0 1 15,0-1-15,0 1 16,0-1-16,25-25 0</inkml:trace>
  <inkml:trace contextRef="#ctx0" brushRef="#br0" timeOffset="2569">3988 178 0,'0'-76'0,"0"25"16,0 26-16,0-1 0,25 26 16,0 26-16,-25-1 15,26 26-15,-26 0 16,25 25-16,-25 0 0,26 0 16,-26 0-16,0 1 15,0-1-15,0 0 0,-26-25 16,26 0-16,0-1 15</inkml:trace>
  <inkml:trace contextRef="#ctx0" brushRef="#br0" timeOffset="3372">4343 483 0,'0'-26'0,"0"1"16,0 0-1,-25 25 1,25 25 0,-26 0-1,26 1-15,0 25 0,-25-26 16,25 26-16,-25 0 16,25-26-16,0 26 0,0-26 15,25 1-15,0-1 16,1 0-16,-1-25 0,1 0 15,-1 0-15,26 0 0,-26-25 16,1 0-16,-1-1 16,0 1-16,-25-1 0,0-24 15,0-1-15,0 25 16,-50-24-16,24-1 0,1 25 16,-1 1-16,1 0 0,0 25 15,-1-26-15,1 52 16,25-1-1,0 0-15,0 1 16,25-26 0,-25 25-16,26-25 0,-1 26 15,0-26-15,1 0 16,-1 0-16,26 0 0,-26 0 16,26-26-16,-25 26 0,24-25 15,-24-1-15,-1 26 16,1-25-16,-26 0 0,25 25 15,-25-26-15,0 1 16,0-1 0,0 52 15,0-1-15,25 1-1,1-1-15,-1 0 16,1 1-16,-26-1 15,25 1-15,-25-1 16,0 0-16,0 1 0,-25 25 16,25-26-16,0 26 15,-26 0-15,26-1 0,0 1 16,0 0-16,0 0 0,0 0 16,0-1-16,-25 1 15,25 0-15,-26-26 0,26 26 16,-25-25-16,0-26 15,-1 0-15,1 0 0,-1 0 16,1-26-16,25 1 0,-25-26 16,25 0-16,0 0 15,25 1-15</inkml:trace>
  <inkml:trace contextRef="#ctx0" brushRef="#br0" timeOffset="3884">5080 330 0,'0'-25'15,"25"25"-15,-25 25 47,0 1-47,26-1 16,-26 1 0,0-1-16,25 0 0,-25 1 15,25-1-15,-25 1 0,26-1 16,-1-25-16,1 25 15,-1-25-15,0 0 0,1 0 16,-1-25-16,1 0 16,-1-1-16,0 1 15,-25-1-15,0 1 16,0 0-16,0-1 16,-25 1-16,25-1 0,-25 26 15,25 26 1,-26-1-16,26 1 15,0 50-15,-25-25 0,25 50 16,0-25-16,0 26 16,25 25-16,-25-25 0,26-1 15,-26-25-15,0 1 16,0-1-16,-26-25 0,1-26 16,-1-25-16,-24 0 0,-1-25 15,0-1-15,0-50 16,26 0-16,-1 0 0,26-26 15,26 0-15,25 1 16,-1-26-16,27 51 0,24-26 16,-25 26-16,1 25 0,24 26 15,-25 25-15,-25 0 16</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7:31.980"/>
    </inkml:context>
    <inkml:brush xml:id="br0">
      <inkml:brushProperty name="width" value="0.05" units="cm"/>
      <inkml:brushProperty name="height" value="0.05" units="cm"/>
      <inkml:brushProperty name="fitToCurve" value="1"/>
    </inkml:brush>
  </inkml:definitions>
  <inkml:trace contextRef="#ctx0" brushRef="#br0">101 102 0,'0'-25'0,"0"-1"0,0 1 15,26 25-15,-26-26 16,25 26 0,-25 26 15,0-1-31,0 1 15,0-1-15,0 0 0,0 1 16,0-1-16,0 26 16,0-26-16,0 1 15,0-1-15,0 1 16</inkml:trace>
  <inkml:trace contextRef="#ctx0" brushRef="#br0" timeOffset="348">0 305 0,'25'0'47,"-25"26"-32,25-26-15,1 25 16,-1-25-16,1 25 15,-1-25-15,0 0 16,1 0-16,-1 0 16,1 0-16,-1 0 0,0-25 15,1 0 1,-1 25 0,-25-26-16,26 1 15,-52 25 16,1 25-31,-1 1 16,1-1 0,0 0-16,-26-25 0</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7:31.248"/>
    </inkml:context>
    <inkml:brush xml:id="br0">
      <inkml:brushProperty name="width" value="0.05" units="cm"/>
      <inkml:brushProperty name="height" value="0.05" units="cm"/>
      <inkml:brushProperty name="fitToCurve" value="1"/>
    </inkml:brush>
  </inkml:definitions>
  <inkml:trace contextRef="#ctx0" brushRef="#br0">229 25 0,'0'-25'31,"0"50"0,-26-25-31,1 0 16,25 25-16,-26 1 0,1-26 16,0 25-16,-1 1 15,1-26-15,25 25 0,-26 0 16,26 1-16,-25-26 16,25 25-1,25-50 16,1 25-31,-26-26 16,25 1-16,1 25 0,-26-25 16,25-1-16,0 1 15,-25-1-15,26 26 0,-26-25 16,0 0 0,25 25-16,-25 25 15,26-25-15,-26 25 16,25 1-16,-25-1 15,25-25-15,1 26 0,-26-1 16,25 0-16,1-25 16,-26 26-16,25-26 0,-25 25 15,25-25-15,-50 0 32</inkml:trace>
  <inkml:trace contextRef="#ctx0" brushRef="#br0" timeOffset="247">229 101 0,'-26'-25'16,"26"-1"0,0 52 15,0-1-31,26 1 16,-26-1-16,0 0 0,0 1 15,0 25-15,0-26 16,0 0-16,0 26 0,0-25 15,0 24-15,0-24 16,0-1-16,0 1 0,0-1 16,0 0-16,25 1 0,-25-1 15,25-25 1,-25-25 0</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7:30.300"/>
    </inkml:context>
    <inkml:brush xml:id="br0">
      <inkml:brushProperty name="width" value="0.05" units="cm"/>
      <inkml:brushProperty name="height" value="0.05" units="cm"/>
      <inkml:brushProperty name="fitToCurve" value="1"/>
    </inkml:brush>
  </inkml:definitions>
  <inkml:trace contextRef="#ctx0" brushRef="#br0">355 51 0,'0'-26'15,"26"26"16,-1 0-31,-25-25 16,26 25-16,-1 0 0,0 0 16,1 0-16,-1 0 0,1 0 15,-1 25-15,0-25 16,1 0-16,-1 26 16,-25-1-1,0 0 1,-25 1-1,25-1 1,-26-25-16,26 26 16,-25-26-1,25 25-15,-25-25 16,25 25-16,0 1 16,-26-26-16,26 25 15,0 1 1,26-52-1</inkml:trace>
  <inkml:trace contextRef="#ctx0" brushRef="#br0" timeOffset="288">660 127 0,'-25'0'31,"-1"0"-15,1 0-16,0 0 16,-26 0-16,25 0 0,-24 0 15,24 0-15,-25 0 16,26 25-16,-26-25 0,26 0 16,-1 0-16,1 0 0,-26 26 15,26-26-15,-1 0 16,1 0-16,0 25 0,-1-25 15,1 0-15,25 25 16,25 1 15,1-26-31</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7:29.357"/>
    </inkml:context>
    <inkml:brush xml:id="br0">
      <inkml:brushProperty name="width" value="0.05" units="cm"/>
      <inkml:brushProperty name="height" value="0.05" units="cm"/>
      <inkml:brushProperty name="fitToCurve" value="1"/>
    </inkml:brush>
  </inkml:definitions>
  <inkml:trace contextRef="#ctx0" brushRef="#br0">180 0 0,'-26'0'62,"26"25"-46,-25-25-16,0 0 0,-1 26 15,1-26-15,25 25 16,-26-25-16,26 26 0,-25-26 16,25 25-16,25-25 15,-25 25 1,26-25-16,-1 0 0,1 26 15,-1-26 1,0 25-16,1-25 0,-1 0 16,1 0-16,-1 26 0,0-26 15,1 0 1</inkml:trace>
  <inkml:trace contextRef="#ctx0" brushRef="#br0" timeOffset="252">129 152 0,'-25'0'0,"50"0"32,0-25-32,1 25 0,25 0 15,-26 0-15,26 0 0,0 0 16,25 0-16,-25 0 15,25 0-15,-25 0 0,-1 0 16,-24-25-16,-1 25 16,26 0-16,-76 0 31,-1 0-31</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8:02.478"/>
    </inkml:context>
    <inkml:brush xml:id="br0">
      <inkml:brushProperty name="width" value="0.05" units="cm"/>
      <inkml:brushProperty name="height" value="0.05" units="cm"/>
      <inkml:brushProperty name="fitToCurve" value="1"/>
    </inkml:brush>
  </inkml:definitions>
  <inkml:trace contextRef="#ctx0" brushRef="#br0">331 437 0,'0'-26'0,"0"-24"0,0 24 16,0-25-16,0 26 15,0 0-15,0-1 0,0 1 16,0 50 0,0 26-1,0-26-15,0 52 0,25-27 16,-25 52-16,0 0 16,0 25-16,0 0 0,0 0 15,0 0-15,-25 0 16,25 0-16,-26 0 0,26 0 15,-25-26-15,25-25 0,-25 1 16,25-1-16,-26-25 16,26-1-16,-25 1 0,25-25 15,-26-1-15</inkml:trace>
  <inkml:trace contextRef="#ctx0" brushRef="#br0" timeOffset="205">128 132 0,'-26'25'0,"26"1"15,-25-1-15,25 1 16,-26 24-16</inkml:trace>
  <inkml:trace contextRef="#ctx0" brushRef="#br0" timeOffset="409">26 361 0,'0'25'0,"0"0"15,-25 1 1,25-52 0,0 1-1,0 0-15,25-1 0,0 1 16,1-26-16,-1 26 0,26-26 15,0 0-15,0 0 16,-26 0-16,26 26 0,0 25 16,-26 0-16,26 25 15,-26 1-15,1 25 0,-26 25 16,25 0-16,-25 0 0,0 0 16,0 26-16,0-26 15,0 0-15</inkml:trace>
  <inkml:trace contextRef="#ctx0" brushRef="#br0" timeOffset="812">813 1250 0,'0'-51'0,"26"0"16,-1 0-16,1 0 16,-26-25-16,25 25 0,-25 1 15,0-1-15,0 25 0,-25 1 16,-1 25-1,-25 25-15,26 1 0,0 25 16,-26-1-16,25 27 16,26-1-16,-25 25 0,25-24 15,0 24-15,25 1 0,-25-26 16,26 26-16,-1-26 16,1 0-16,-26-25 0,25 0 15,-25-1-15,0-24 16,0-1-16,0 1 0,-25-26 15</inkml:trace>
  <inkml:trace contextRef="#ctx0" brushRef="#br0" timeOffset="1165">636 1580 0,'25'-26'16,"0"26"-16,1-25 15,-1 25-15,1 0 16,-1 0-16,0 0 0,1 0 16,-1 0-16,1-25 0,-1 25 15,0 0-15,1 0 16,-1 0-16,1-26 16,-26 1-1,0-1-15,0 1 0,0 0 16,0-1-1,0 52 1,0-1 0,0 0-16,25 26 15,-25-25-15,0 24 0,25 1 16,-25-25-16,0 24 0,26-24 16,-26 25-16,25-26 15,-25 0-15</inkml:trace>
  <inkml:trace contextRef="#ctx0" brushRef="#br0" timeOffset="1729">1245 1377 0,'-25'0'15,"50"0"16,-25 25-15,26 0-16,-1 26 16,-25-25-16,25-1 0,1 26 15,-26 0-15,0-26 0,25 26 16,-25-26-16,0 1 16,0-1-16,0 0 0,-25 1 15,25-1 1,-26-25-16,26-25 15,-25 25-15,25-26 0,0 1 16,0-26-16,25 26 16,-25-26-16,26 0 0,-1 0 15,1 26-15,-1-26 16,0 26-16,1-1 0,-1 26 16,1 0-16,-1 26 0,0-1 15,1 1-15,-26-1 16,25 26-16,-25 0 0,26-26 15,-26 26-15,0-26 16,25 26-16,-25-26 0,25 1 16,-25-1-16,26-25 0</inkml:trace>
  <inkml:trace contextRef="#ctx0" brushRef="#br0" timeOffset="2330">2033 1605 0,'25'-25'0,"-25"-26"15,0 26-15,0-1 16,0 1-16,0-1 0,-25 26 16,-1 0-1,1 0-15,-1 0 0,1 0 16,0 26-16,-1-26 0,26 25 16,-25 1-16,-1-1 15,26 0-15,0 1 16,0-1-1,0 1-15,26-1 16,-1-25-16,1 0 16,-1 0-1,0 0-15,1 0 16,-1 0-16,-25-25 0,26 25 16,-26 25 30,25 0-30,-25 1-16,25-1 16,1 1-1,-1-26-15,1 25 0,24-25 16,-24 0-16,-1 0 16,26 0-16,-26 0 0,1-25 15,-1-1-15,-25 1 16,26-26-16,-26 0 0,0-25 15,0 0-15,0-26 0,-26 1 16,26-1-16,-25 0 16,-1 26-16,26-25 0,-25 50 15,0 25-15,-1 1 16,1 50-16,-1 26 0,26 0 16,-25 51-16,25-1 0,0 1 15,25 25-15,1 0 16,-1-26-16,1 1 0,24 0 15,-24-26-15,-1 0 0,1-25 16</inkml:trace>
  <inkml:trace contextRef="#ctx0" brushRef="#br0" timeOffset="3020">1575 2418 0,'0'-25'0,"0"-1"15,0 1-15,0-26 16,0 26-16,26 25 0,-1 0 31,-25 25-31,26 26 16,-26 0-16,0-26 0,0 26 16,0 0-16,25-1 15,-25 1-15,0 0 0,0-26 16,0 1-16,0-1 0,-25-50 31,25-1-31,-26-24 16,1-1-16,-1 0 15,26-25-15,-25 0 0,25-1 16,0 1-16,0 0 16,0 0-16,25 0 0,1 25 15,25 25-15,-26 1 0,26 0 16,0 25-16,-1 25 15,1 0-15,0 1 0,-26 25 16,26-26-16,-51 26 16,0 0-16,0-1 0,-25-24 15,-1 25-15,-24-26 0,-1 0 16,-25 1-16,25-1 16,0-25-16,0 0 0,26 0 15,-1 0-15,52 0 16,-1 0-1,26 26-15,0-1 0,25 0 16,0 1-16,-25-1 16,25 26-16,0-26 0,-25 26 15,0-25-15,0 24 0,-26-24 16,1-1-16,-1-25 16,-25 26-16</inkml:trace>
  <inkml:trace contextRef="#ctx0" brushRef="#br0" timeOffset="3374">2160 2570 0,'0'-25'0,"-26"25"15,26-25 1,26 25 15,-1 25-31,0-25 16,1 0-16,25 0 0,-26 0 15,0 0-15,26 0 16,-25 0-16,-26-25 0,25-1 16,0 26-16,-25-25 15,0-1-15,-25 1 0,25 0 16,-25-1-16,-1 1 0,1-1 16,-1 1-16,1 25 15,0 0-15,-1 0 0,1 25 16,-1 1-16,1-1 0,0 1 15,25-1-15,0 26 16,0 0-16,25-26 0,0 26 16,1-26-16,-1 26 15,1-26-15,24 1 0,1-26 16</inkml:trace>
  <inkml:trace contextRef="#ctx0" brushRef="#br0" timeOffset="3950">2744 2418 0,'0'-25'16,"-26"25"-16,26-26 15,26 52 1,-1-1 0,1-25-16,-1 25 15,0 1-15,1-26 0,-1 0 16,1 25-16,-1-25 15,-50 0 1,-1 0-16,1 0 16,-1 0-16,1-25 15,0-1-15,-1 26 16,26-25-16,-25 25 16,25-25-16,-26 25 15,26-26-15,0 1 31,-25 25-31,25-26 16,-25 26-16,-1 0 16,1 0-16,-1 0 15,-24 0-15,24 0 16,1 26-16,-1-1 16,1-25-16,0 26 0,25-1 15,0 0 1,0 1-16,25-1 0,26-25 15,0 26-15,-1-1 0,1 0 16,0 1-16,25-1 16,-25 1-16,0-1 0,0 0 15,-26 1-15,26-1 16,-51 1-16,0-1 0,-26 0 16,-24-25-16,24 0 15,-25 0-15,-25 0 16,25-25-16,1 0 0,-1-1 15,25 26-15,1-25 16</inkml:trace>
  <inkml:trace contextRef="#ctx0" brushRef="#br0" timeOffset="4129">3176 2621 0,'0'26'31</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8:11.826"/>
    </inkml:context>
    <inkml:brush xml:id="br0">
      <inkml:brushProperty name="width" value="0.05" units="cm"/>
      <inkml:brushProperty name="height" value="0.05" units="cm"/>
      <inkml:brushProperty name="fitToCurve" value="1"/>
    </inkml:brush>
  </inkml:definitions>
  <inkml:trace contextRef="#ctx0" brushRef="#br0">26 76 0,'25'0'32,"1"0"-32,-1 0 0,0 0 15,1 0-15,-1 0 16,1 0-16,-1 0 0,0 0 15,1 0-15,-1 0 0,-50 0 32,-1 0-32,1 0 0,0-25 15,-26 25-15,25 0 16,-24-26-16,24 26 0,1 0 16,-1-25-16,52 25 46,-1 0-46,1 0 16,-1 0 0</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8:12.342"/>
    </inkml:context>
    <inkml:brush xml:id="br0">
      <inkml:brushProperty name="width" value="0.05" units="cm"/>
      <inkml:brushProperty name="height" value="0.05" units="cm"/>
      <inkml:brushProperty name="fitToCurve" value="1"/>
    </inkml:brush>
  </inkml:definitions>
  <inkml:trace contextRef="#ctx0" brushRef="#br0">204 69 0,'-26'0'15,"1"0"-15</inkml:trace>
  <inkml:trace contextRef="#ctx0" brushRef="#br0" timeOffset="348">0 44 0,'26'0'16,"-1"0"0,1 0-1,-1 0-15,-25-26 0,25 26 16,1 0-16,-1 0 16,-50 0 15,25 26-31,-26-26 0,1 0 15,0 0-15,-1 25 16,1-25 0,50 0 31,1 0-32,-1 25 1,0-25-16,1 0 0,-1 26 15,1-26 1,-1 25-16</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58:13.763"/>
    </inkml:context>
    <inkml:brush xml:id="br0">
      <inkml:brushProperty name="width" value="0.05" units="cm"/>
      <inkml:brushProperty name="height" value="0.05" units="cm"/>
      <inkml:brushProperty name="fitToCurve" value="1"/>
    </inkml:brush>
  </inkml:definitions>
  <inkml:trace contextRef="#ctx0" brushRef="#br0">255 88 0,'-26'0'0,"1"0"16,-1 0-16,1-25 15,0 25-15</inkml:trace>
  <inkml:trace contextRef="#ctx0" brushRef="#br0" timeOffset="391">51 37 0,'-25'0'15,"0"0"-15,50 0 47,0 0-47,1 0 0,-1 0 16,26 0-16,0 0 16,-26 0-16,26-25 0,-26 25 15,1 0-15,-1 0 0,1 0 16,-52 0-1,1 25 1,-26-25-16,26 0 16,-1 0-16,1 0 0,-26 0 15,26 0-15,-1 0 16,1 0 0,50 0 15,1 0-16,-1 0 1,0 0 0,1 0-1,-1 0 1,-50 0 31,-1 0-47</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7:02.898"/>
    </inkml:context>
    <inkml:brush xml:id="br0">
      <inkml:brushProperty name="width" value="0.05" units="cm"/>
      <inkml:brushProperty name="height" value="0.05" units="cm"/>
      <inkml:brushProperty name="fitToCurve" value="1"/>
    </inkml:brush>
  </inkml:definitions>
  <inkml:trace contextRef="#ctx0" brushRef="#br0">57 534 0,'0'-26'0,"0"1"16,25 25-16,-25 25 31,0 1-31,-25 25 0,25-1 16,0 1-16,-25 0 15,25 0-15,0 0 0,0-1 16,-26 1-16,26-25 0,0-1 16,0 0-16,0-50 15,0-26 1,0 0 0,0 1-16,0-1 0,0-25 15,0-26-15,0 26 16,26 0-16,-1-1 0,0 1 15,1 25-15,-1 26 0,26 0 16,-26 25-16,26 25 16,-25 0-16,24 1 0,-24 50 15,-1-25-15,1 25 0,-26 0 16,25 0-16,-25 1 16,0-1-16,0-25 0,0-1 15,0 1-15,0 0 16</inkml:trace>
  <inkml:trace contextRef="#ctx0" brushRef="#br0" timeOffset="161">32 762 0,'0'-50'0,"-26"50"16,26-26-16,0 1 0,26-1 15,-1 26 1,26-25-16,-26 25 0,26-25 15,0 25-15,0-26 0,25 26 16</inkml:trace>
  <inkml:trace contextRef="#ctx0" brushRef="#br0" timeOffset="389">794 331 0,'0'-26'16,"0"1"-16,0 50 47,0 1-47,0 24 15,-26 1-15,26 0 0,-25 0 16,25 25-16,0-25 0,-26 0 16,26-1-16,0 1 15,-25 0-15,25-26 0,0 1 16</inkml:trace>
  <inkml:trace contextRef="#ctx0" brushRef="#br0" timeOffset="724">692 686 0,'25'-76'0,"-25"0"15,0 0-15,26 25 0,-26-25 16,25 25-16,-25 25 16,26 1-16,-1 0 0,0 50 15,1 0-15,-1 26 16,1 0-16,-1 0 15,0 25-15,26-25 0,-25 25 16,-1-25-16,26 25 0,-26-25 16,26 0-16,-26-1 15,1-24-15,-1-26 0,1 0 16,-1-26 0,-25 1-16,0-26 0,25-25 15,-25 25-15,0-25 0,-25-26 16,25 26-16,-25 0 15,-1 0-15,26 0 0,-25 25 16,25 25-16,-26 1 16,26 0-16,0 50 15,0 0-15,0 1 16,0-1-16,0 1 0,0 24 16,0-24-16</inkml:trace>
  <inkml:trace contextRef="#ctx0" brushRef="#br0" timeOffset="1145">1683 204 0,'-26'-26'0,"26"1"16,-25-1-16,-1 1 15,26 50 1,-25-25-16,25 51 0,0-25 15,0 50-15,0-25 16,-25 25-16,25 0 0,0 0 16,0-25-16,0 25 0,0-25 15,0 0-15,0-26 16,0 1-16,25-26 0,-25-26 16,0 1-1,25-1-15,-25-50 0,0 25 16,26-25-16,-1 0 0,1 0 15,-26-26-15,25 26 16,0 0-16,1 25 0,-1 0 16,1 26-16,24-1 15,-24 26-15,-1 26 0,1 25 16,-1-1-16,0 1 0,1 25 16,-1 1-16,1-1 15,-1 25-15,-25-24 0,0-1 16,0 0-16,0-25 15,0 25-15</inkml:trace>
  <inkml:trace contextRef="#ctx0" brushRef="#br0" timeOffset="1343">1606 686 0,'0'-25'0,"0"-1"15,26 26 1,-1-25-16,1 25 16,24 0-16,-24 0 15,25-25-15,25 25 0,-25 0 16,-1 0-16,27-26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7:02.165"/>
    </inkml:context>
    <inkml:brush xml:id="br0">
      <inkml:brushProperty name="width" value="0.05" units="cm"/>
      <inkml:brushProperty name="height" value="0.05" units="cm"/>
      <inkml:brushProperty name="fitToCurve" value="1"/>
    </inkml:brush>
  </inkml:definitions>
  <inkml:trace contextRef="#ctx0" brushRef="#br0">101 101 0,'-25'0'0,"-1"-25"16,1 25 0,0 0-16,25 25 15,0 1-15,0 24 16,25 1-16,-25 0 16,25 0-16,-25 25 0,26 0 15,-26 0-15,25 1 16,-25-27-16,0 1 0,26 0 15</inkml:trace>
  <inkml:trace contextRef="#ctx0" brushRef="#br0" timeOffset="329">25 482 0,'0'-25'0,"0"-1"0,0 1 15,25 0 1,1 25-16,-1-26 0,26 26 15,0-25-15,0 25 16,25-26-16,-25 26 0,25-25 16,-25 25-16,-1-25 0,-24-1 15,-1 26-15,1-25 16,-26-1-16,0 1 0,0 0 16,0-1-16,-26 1 15,26-1-15,-25 1 0,-1 0 16,26 50-1,0 26 1,26-26-16,-26 26 0,0 25 16,25-25-16,-25 25 0,0 0 15,26-25-15,-26 25 16,0-25-16,25 0 0,-25 0 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7:01.523"/>
    </inkml:context>
    <inkml:brush xml:id="br0">
      <inkml:brushProperty name="width" value="0.05" units="cm"/>
      <inkml:brushProperty name="height" value="0.05" units="cm"/>
      <inkml:brushProperty name="fitToCurve" value="1"/>
    </inkml:brush>
  </inkml:definitions>
  <inkml:trace contextRef="#ctx0" brushRef="#br0">141 111 0,'0'-26'16,"-26"26"-16,1-25 0,25 0 15,-25 25-15,-1 0 31,26 25-31,0 0 0,-25 26 16,25-25-16,0 24 16,0 27-16,0-27 0,0 27 15,0-27-15,25 27 0,1-27 16,-1-24-16,26 25 16,-26-26-16,26-25 0,0 0 15,0 0-15,-1 0 16,1-25-16,0-1 0,-26 1 15,26-26-15,-25-25 0,-26 25 16,0-25-16,0 25 16,-26-25-16,1 25 0,-26 0 15,0 26-15,26-1 16,-26 1-16,0 25 0,0 0 16,26 25-16,0 1 0,-1-1 15,1 1-15,25-1 16</inkml:trace>
  <inkml:trace contextRef="#ctx0" brushRef="#br0" timeOffset="400">623 136 0,'0'-25'15,"-25"-1"-15,25 1 16,0 0-16,25 25 15,1 0 1,-26 25-16,25 0 0,1 1 16,-1 25-16,0-1 15,1 1-15,-26 0 0,25 0 16,-25 0-16,0-1 0,0 1 16,0-25-16,0-1 15,-25-25-15,25-25 16,0-1-1,0 1-15,0-26 0,25 0 16,1-25-16,-1 0 0,0 25 16,1-25-16,25 25 15,-1 0-15,-24 51 0,25 0 16,-1 0-16,-24 26 16,-1-1-16,1 26 0,-26 0 15,0 25-15,25-25 0,-25 25 16,0-25-16,0 25 15,0-51-15,-25 26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6:59.087"/>
    </inkml:context>
    <inkml:brush xml:id="br0">
      <inkml:brushProperty name="width" value="0.05" units="cm"/>
      <inkml:brushProperty name="height" value="0.05" units="cm"/>
      <inkml:brushProperty name="fitToCurve" value="1"/>
    </inkml:brush>
  </inkml:definitions>
  <inkml:trace contextRef="#ctx0" brushRef="#br0">231 585 0,'0'-26'0,"-25"26"16,-26 0-16,26 0 16,-1 0-16,1 0 15,0 26 1,25-1-16,0 1 15,0 24-15,0 1 0,0 0 16,0 25-16,0-25 0,0 0 16,0 25-16,-26-51 15,26 26-15,0-25 0,0 24 16,-25-50-16,25 26 16,0-52-1,25 1-15,-25-26 16,26 0-16,-26-25 15,25 0-15,0 0 0,-25-26 16,26-25-16,-1 26 0,1-1 16,-1 26-16,0 0 15,1-1-15,-1 52 0,1 0 16,24 25-16,-24 0 16,-1 25-16,26 0 0,-26 52 15,26-1-15,-25 0 0,-1 26 16,0-26-16,1 25 15,-26 1-15,25 0 0,-25-26 16,0 0-16,0-25 16,0 0-16,0-1 0,-25-24 15</inkml:trace>
  <inkml:trace contextRef="#ctx0" brushRef="#br0" timeOffset="168">206 966 0,'-51'-26'0,"51"1"15,-25 25-15,25-25 0,25 25 32,1 0-32,-1-26 0,26 26 15,0-25-15,-1 25 16,27-26-16,-27 1 0,27 0 16,-1-1-16,-25 1 0</inkml:trace>
  <inkml:trace contextRef="#ctx0" brushRef="#br0" timeOffset="863">968 407 0,'0'-25'0,"-25"25"15,25 25 1,0 0 0,0 1-16,0 25 0,0-1 15,25 1-15,-25 0 16,0 25-16,0-25 0,25 0 16,-25 0-16,0-1 15,0-24-15,0-1 0,0 1 16,0-52 15,0 1-31,-25-26 0,25 0 16,-25 0-16,25-25 15,-26 25-15,26-50 0,-25 25 16,25-1-16,0 1 0,25 25 16,1-25-16,-1 51 15,0-26-15,1 51 0,25 0 16,-1 0-16,-24 0 15,25 25-15,-1 1 0,-24-1 16,-1 1-16,-25 24 0,0 1 16,0-25-16,-25 24 15,25 1-15,-51-25 0,26-1 16,-1 26-16,1-51 16,-1 25-16,1 1 0,50-26 46,1-26-46,-1 26 0,26 0 16,-26 0-16,26 0 16,-25 26-16,24-1 0,-24 0 15,-1 1-15,1-1 0,-26 1 16,0 24-16,0-24 16,-26 25-16,1-26 0,-26 0 15,26 26-15,-26-51 16,0 26-16,26-1 0,-26-25 15,0 0-15,26 0 0,-1 0 16,1-25-16,-1 25 16,1-26-16</inkml:trace>
  <inkml:trace contextRef="#ctx0" brushRef="#br0" timeOffset="1320">1654 458 0,'0'-26'0,"-26"26"16,26-25-16,26 50 31,-26 1-31,25-1 0,-25 1 16,0 24-16,0 1 15,26 0-15,-26 0 0,0 0 16,0-1-16,0 1 0,-26 0 16,26-26-16,0 1 15,-25-1-15,25-50 16,0-1-16,0 1 16,-26 0-16,26-26 15,0 0-15,0-25 0,0 0 16,0-1-16,26-24 0,-26 25 15,25 25-15,1-25 16,-26 25-16,25 25 0,26 26 16,-26 0-16,1 26 15,24-1-15,-24 26 0,25 25 16,-26 0-16,0 1 16,1-1-16,-26 0 0,25 0 15,-25 0-15,0-25 0,0 0 16,0-26-16</inkml:trace>
  <inkml:trace contextRef="#ctx0" brushRef="#br0" timeOffset="1500">1781 559 0,'-26'0'15,"52"0"17,-1 0-32,1 0 0,24-25 15</inkml:trace>
  <inkml:trace contextRef="#ctx0" brushRef="#br0" timeOffset="1956">2289 280 0,'-26'0'0,"26"-25"0,0 50 47,26 0-47,-26 1 16,25 25-16,-25-1 0,26 27 15,-1-27-15,0 27 16,-25-1-16,26 0 0,-26 0 15,25-25-15,-25 0 16,0-26-16,0 1 0,0-1 16,0 0-16,0-50 15,-25 25-15,25-51 16,-26 26-16,1-51 0,25-1 16,-25 1-16,25-25 15,-26-1-15,26 0 0,0 1 16,0 25-16,0-1 0,26 1 15,24 25-15,-24 26 16,25 0-16,-26 25 0,26 0 16,0 25-16,-1 0 0,-24 26 15,-1 0-15,1 0 16,-1 0-16,-25-1 0,0 1 16,-25 0-16,-1 0 15,-25-26-15,1 26 0,24-26 16,-25-25-16,1 0 0,-1 0 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8:35.727"/>
    </inkml:context>
    <inkml:brush xml:id="br0">
      <inkml:brushProperty name="width" value="0.05" units="cm"/>
      <inkml:brushProperty name="height" value="0.05" units="cm"/>
      <inkml:brushProperty name="fitToCurve" value="1"/>
    </inkml:brush>
  </inkml:definitions>
  <inkml:trace contextRef="#ctx0" brushRef="#br0">25 102 0,'0'-51'0,"-25"26"15,25-1-15,25 52 47,0-1-47,1-25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oracle.com/in/java/technologies/javase/javase-jdk8-downloads.html" TargetMode="External"/><Relationship Id="rId7"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localhost:8080/webide/index.html" TargetMode="External"/><Relationship Id="rId5" Type="http://schemas.openxmlformats.org/officeDocument/2006/relationships/hyperlink" Target="https://tools.hana.ondemand.com/" TargetMode="External"/><Relationship Id="rId4" Type="http://schemas.openxmlformats.org/officeDocument/2006/relationships/hyperlink" Target="https://www.win-rar.com/predownload.html?&amp;L=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8.tiff"/><Relationship Id="rId5" Type="http://schemas.openxmlformats.org/officeDocument/2006/relationships/image" Target="../media/image67.tiff"/><Relationship Id="rId10" Type="http://schemas.openxmlformats.org/officeDocument/2006/relationships/image" Target="../media/image2.png"/><Relationship Id="rId4" Type="http://schemas.openxmlformats.org/officeDocument/2006/relationships/image" Target="../media/image66.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1.jpg"/><Relationship Id="rId7" Type="http://schemas.openxmlformats.org/officeDocument/2006/relationships/image" Target="../media/image7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11.emf"/><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2.png"/><Relationship Id="rId21" Type="http://schemas.openxmlformats.org/officeDocument/2006/relationships/image" Target="../media/image15.emf"/><Relationship Id="rId7" Type="http://schemas.openxmlformats.org/officeDocument/2006/relationships/image" Target="../media/image8.emf"/><Relationship Id="rId12" Type="http://schemas.openxmlformats.org/officeDocument/2006/relationships/customXml" Target="../ink/ink5.xml"/><Relationship Id="rId17" Type="http://schemas.openxmlformats.org/officeDocument/2006/relationships/image" Target="../media/image13.emf"/><Relationship Id="rId25" Type="http://schemas.openxmlformats.org/officeDocument/2006/relationships/image" Target="../media/image17.emf"/><Relationship Id="rId33" Type="http://schemas.openxmlformats.org/officeDocument/2006/relationships/image" Target="../media/image21.emf"/><Relationship Id="rId2" Type="http://schemas.openxmlformats.org/officeDocument/2006/relationships/notesSlide" Target="../notesSlides/notesSlide2.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10.emf"/><Relationship Id="rId24" Type="http://schemas.openxmlformats.org/officeDocument/2006/relationships/customXml" Target="../ink/ink11.xml"/><Relationship Id="rId32" Type="http://schemas.openxmlformats.org/officeDocument/2006/relationships/customXml" Target="../ink/ink15.xml"/><Relationship Id="rId5" Type="http://schemas.openxmlformats.org/officeDocument/2006/relationships/image" Target="../media/image7.emf"/><Relationship Id="rId15" Type="http://schemas.openxmlformats.org/officeDocument/2006/relationships/image" Target="../media/image12.emf"/><Relationship Id="rId23" Type="http://schemas.openxmlformats.org/officeDocument/2006/relationships/image" Target="../media/image16.emf"/><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14.emf"/><Relationship Id="rId31" Type="http://schemas.openxmlformats.org/officeDocument/2006/relationships/image" Target="../media/image20.emf"/><Relationship Id="rId4" Type="http://schemas.openxmlformats.org/officeDocument/2006/relationships/customXml" Target="../ink/ink1.xml"/><Relationship Id="rId9" Type="http://schemas.openxmlformats.org/officeDocument/2006/relationships/image" Target="../media/image9.emf"/><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8.emf"/><Relationship Id="rId30" Type="http://schemas.openxmlformats.org/officeDocument/2006/relationships/customXml" Target="../ink/ink14.xml"/><Relationship Id="rId8" Type="http://schemas.openxmlformats.org/officeDocument/2006/relationships/customXml" Target="../ink/ink3.xml"/></Relationships>
</file>

<file path=ppt/slides/_rels/slide8.xml.rels><?xml version="1.0" encoding="UTF-8" standalone="yes"?>
<Relationships xmlns="http://schemas.openxmlformats.org/package/2006/relationships"><Relationship Id="rId26" Type="http://schemas.openxmlformats.org/officeDocument/2006/relationships/customXml" Target="../ink/ink27.xml"/><Relationship Id="rId21" Type="http://schemas.openxmlformats.org/officeDocument/2006/relationships/image" Target="../media/image31.emf"/><Relationship Id="rId34" Type="http://schemas.openxmlformats.org/officeDocument/2006/relationships/customXml" Target="../ink/ink31.xml"/><Relationship Id="rId42" Type="http://schemas.openxmlformats.org/officeDocument/2006/relationships/customXml" Target="../ink/ink35.xml"/><Relationship Id="rId47" Type="http://schemas.openxmlformats.org/officeDocument/2006/relationships/image" Target="../media/image44.emf"/><Relationship Id="rId50" Type="http://schemas.openxmlformats.org/officeDocument/2006/relationships/customXml" Target="../ink/ink39.xml"/><Relationship Id="rId55" Type="http://schemas.openxmlformats.org/officeDocument/2006/relationships/image" Target="../media/image48.emf"/><Relationship Id="rId63" Type="http://schemas.openxmlformats.org/officeDocument/2006/relationships/image" Target="../media/image52.emf"/><Relationship Id="rId7" Type="http://schemas.openxmlformats.org/officeDocument/2006/relationships/image" Target="../media/image24.emf"/><Relationship Id="rId2" Type="http://schemas.openxmlformats.org/officeDocument/2006/relationships/image" Target="../media/image2.png"/><Relationship Id="rId16" Type="http://schemas.openxmlformats.org/officeDocument/2006/relationships/customXml" Target="../ink/ink22.xml"/><Relationship Id="rId29" Type="http://schemas.openxmlformats.org/officeDocument/2006/relationships/image" Target="../media/image35.emf"/><Relationship Id="rId11" Type="http://schemas.openxmlformats.org/officeDocument/2006/relationships/image" Target="../media/image26.emf"/><Relationship Id="rId24" Type="http://schemas.openxmlformats.org/officeDocument/2006/relationships/customXml" Target="../ink/ink26.xml"/><Relationship Id="rId32" Type="http://schemas.openxmlformats.org/officeDocument/2006/relationships/customXml" Target="../ink/ink30.xml"/><Relationship Id="rId37" Type="http://schemas.openxmlformats.org/officeDocument/2006/relationships/image" Target="../media/image39.emf"/><Relationship Id="rId40" Type="http://schemas.openxmlformats.org/officeDocument/2006/relationships/customXml" Target="../ink/ink34.xml"/><Relationship Id="rId45" Type="http://schemas.openxmlformats.org/officeDocument/2006/relationships/image" Target="../media/image43.emf"/><Relationship Id="rId53" Type="http://schemas.openxmlformats.org/officeDocument/2006/relationships/image" Target="../media/image47.emf"/><Relationship Id="rId58" Type="http://schemas.openxmlformats.org/officeDocument/2006/relationships/customXml" Target="../ink/ink43.xml"/><Relationship Id="rId66" Type="http://schemas.openxmlformats.org/officeDocument/2006/relationships/customXml" Target="../ink/ink47.xml"/><Relationship Id="rId5" Type="http://schemas.openxmlformats.org/officeDocument/2006/relationships/image" Target="../media/image23.emf"/><Relationship Id="rId61" Type="http://schemas.openxmlformats.org/officeDocument/2006/relationships/image" Target="../media/image51.emf"/><Relationship Id="rId19" Type="http://schemas.openxmlformats.org/officeDocument/2006/relationships/image" Target="../media/image30.emf"/><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media/image34.emf"/><Relationship Id="rId30" Type="http://schemas.openxmlformats.org/officeDocument/2006/relationships/customXml" Target="../ink/ink29.xml"/><Relationship Id="rId35" Type="http://schemas.openxmlformats.org/officeDocument/2006/relationships/image" Target="../media/image38.emf"/><Relationship Id="rId43" Type="http://schemas.openxmlformats.org/officeDocument/2006/relationships/image" Target="../media/image42.emf"/><Relationship Id="rId48" Type="http://schemas.openxmlformats.org/officeDocument/2006/relationships/customXml" Target="../ink/ink38.xml"/><Relationship Id="rId56" Type="http://schemas.openxmlformats.org/officeDocument/2006/relationships/customXml" Target="../ink/ink42.xml"/><Relationship Id="rId64" Type="http://schemas.openxmlformats.org/officeDocument/2006/relationships/customXml" Target="../ink/ink46.xml"/><Relationship Id="rId8" Type="http://schemas.openxmlformats.org/officeDocument/2006/relationships/customXml" Target="../ink/ink18.xml"/><Relationship Id="rId51" Type="http://schemas.openxmlformats.org/officeDocument/2006/relationships/image" Target="../media/image46.emf"/><Relationship Id="rId3" Type="http://schemas.openxmlformats.org/officeDocument/2006/relationships/image" Target="../media/image22.png"/><Relationship Id="rId12" Type="http://schemas.openxmlformats.org/officeDocument/2006/relationships/customXml" Target="../ink/ink20.xml"/><Relationship Id="rId17" Type="http://schemas.openxmlformats.org/officeDocument/2006/relationships/image" Target="../media/image29.emf"/><Relationship Id="rId25" Type="http://schemas.openxmlformats.org/officeDocument/2006/relationships/image" Target="../media/image33.emf"/><Relationship Id="rId33" Type="http://schemas.openxmlformats.org/officeDocument/2006/relationships/image" Target="../media/image37.emf"/><Relationship Id="rId38" Type="http://schemas.openxmlformats.org/officeDocument/2006/relationships/customXml" Target="../ink/ink33.xml"/><Relationship Id="rId46" Type="http://schemas.openxmlformats.org/officeDocument/2006/relationships/customXml" Target="../ink/ink37.xml"/><Relationship Id="rId59" Type="http://schemas.openxmlformats.org/officeDocument/2006/relationships/image" Target="../media/image50.emf"/><Relationship Id="rId67" Type="http://schemas.openxmlformats.org/officeDocument/2006/relationships/image" Target="../media/image54.emf"/><Relationship Id="rId20" Type="http://schemas.openxmlformats.org/officeDocument/2006/relationships/customXml" Target="../ink/ink24.xml"/><Relationship Id="rId41" Type="http://schemas.openxmlformats.org/officeDocument/2006/relationships/image" Target="../media/image41.emf"/><Relationship Id="rId54" Type="http://schemas.openxmlformats.org/officeDocument/2006/relationships/customXml" Target="../ink/ink41.xml"/><Relationship Id="rId62" Type="http://schemas.openxmlformats.org/officeDocument/2006/relationships/customXml" Target="../ink/ink45.xml"/><Relationship Id="rId1" Type="http://schemas.openxmlformats.org/officeDocument/2006/relationships/slideLayout" Target="../slideLayouts/slideLayout7.xml"/><Relationship Id="rId6" Type="http://schemas.openxmlformats.org/officeDocument/2006/relationships/customXml" Target="../ink/ink17.xml"/><Relationship Id="rId15" Type="http://schemas.openxmlformats.org/officeDocument/2006/relationships/image" Target="../media/image28.emf"/><Relationship Id="rId23" Type="http://schemas.openxmlformats.org/officeDocument/2006/relationships/image" Target="../media/image32.emf"/><Relationship Id="rId28" Type="http://schemas.openxmlformats.org/officeDocument/2006/relationships/customXml" Target="../ink/ink28.xml"/><Relationship Id="rId36" Type="http://schemas.openxmlformats.org/officeDocument/2006/relationships/customXml" Target="../ink/ink32.xml"/><Relationship Id="rId49" Type="http://schemas.openxmlformats.org/officeDocument/2006/relationships/image" Target="../media/image45.emf"/><Relationship Id="rId57" Type="http://schemas.openxmlformats.org/officeDocument/2006/relationships/image" Target="../media/image49.emf"/><Relationship Id="rId10" Type="http://schemas.openxmlformats.org/officeDocument/2006/relationships/customXml" Target="../ink/ink19.xml"/><Relationship Id="rId31" Type="http://schemas.openxmlformats.org/officeDocument/2006/relationships/image" Target="../media/image36.emf"/><Relationship Id="rId44" Type="http://schemas.openxmlformats.org/officeDocument/2006/relationships/customXml" Target="../ink/ink36.xml"/><Relationship Id="rId52" Type="http://schemas.openxmlformats.org/officeDocument/2006/relationships/customXml" Target="../ink/ink40.xml"/><Relationship Id="rId60" Type="http://schemas.openxmlformats.org/officeDocument/2006/relationships/customXml" Target="../ink/ink44.xml"/><Relationship Id="rId65" Type="http://schemas.openxmlformats.org/officeDocument/2006/relationships/image" Target="../media/image53.emf"/><Relationship Id="rId4" Type="http://schemas.openxmlformats.org/officeDocument/2006/relationships/customXml" Target="../ink/ink16.xml"/><Relationship Id="rId9" Type="http://schemas.openxmlformats.org/officeDocument/2006/relationships/image" Target="../media/image25.emf"/><Relationship Id="rId13" Type="http://schemas.openxmlformats.org/officeDocument/2006/relationships/image" Target="../media/image27.emf"/><Relationship Id="rId18" Type="http://schemas.openxmlformats.org/officeDocument/2006/relationships/customXml" Target="../ink/ink23.xml"/><Relationship Id="rId39"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Job Roles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45BF8594-F608-40F5-B838-914041506303}"/>
              </a:ext>
            </a:extLst>
          </p:cNvPr>
          <p:cNvSpPr txBox="1"/>
          <p:nvPr/>
        </p:nvSpPr>
        <p:spPr>
          <a:xfrm>
            <a:off x="163528" y="1026089"/>
            <a:ext cx="3467695" cy="2554545"/>
          </a:xfrm>
          <a:prstGeom prst="rect">
            <a:avLst/>
          </a:prstGeom>
          <a:noFill/>
        </p:spPr>
        <p:txBody>
          <a:bodyPr wrap="square" rtlCol="0">
            <a:spAutoFit/>
          </a:bodyPr>
          <a:lstStyle/>
          <a:p>
            <a:r>
              <a:rPr lang="en-US" sz="1600" b="1" dirty="0"/>
              <a:t>HANA Administrator</a:t>
            </a:r>
          </a:p>
          <a:p>
            <a:pPr marL="285750" indent="-285750">
              <a:buFont typeface="Arial" panose="020B0604020202020204" pitchFamily="34" charset="0"/>
              <a:buChar char="•"/>
            </a:pPr>
            <a:r>
              <a:rPr lang="en-US" sz="1600" dirty="0"/>
              <a:t>Install HANA Box</a:t>
            </a:r>
          </a:p>
          <a:p>
            <a:pPr marL="285750" indent="-285750">
              <a:buFont typeface="Arial" panose="020B0604020202020204" pitchFamily="34" charset="0"/>
              <a:buChar char="•"/>
            </a:pPr>
            <a:r>
              <a:rPr lang="en-US" sz="1600" dirty="0"/>
              <a:t>Decide Which computer to install and how to connect to ERP</a:t>
            </a:r>
          </a:p>
          <a:p>
            <a:pPr marL="285750" indent="-285750">
              <a:buFont typeface="Arial" panose="020B0604020202020204" pitchFamily="34" charset="0"/>
              <a:buChar char="•"/>
            </a:pPr>
            <a:r>
              <a:rPr lang="en-US" sz="1600" dirty="0"/>
              <a:t>Manage HANA Users</a:t>
            </a:r>
          </a:p>
          <a:p>
            <a:pPr marL="285750" indent="-285750">
              <a:buFont typeface="Arial" panose="020B0604020202020204" pitchFamily="34" charset="0"/>
              <a:buChar char="•"/>
            </a:pPr>
            <a:r>
              <a:rPr lang="en-US" sz="1600" dirty="0"/>
              <a:t>Manage HANA Security</a:t>
            </a:r>
          </a:p>
          <a:p>
            <a:pPr marL="285750" indent="-285750">
              <a:buFont typeface="Arial" panose="020B0604020202020204" pitchFamily="34" charset="0"/>
              <a:buChar char="•"/>
            </a:pPr>
            <a:r>
              <a:rPr lang="en-US" sz="1600" dirty="0"/>
              <a:t>Create DB Backups</a:t>
            </a:r>
          </a:p>
          <a:p>
            <a:pPr marL="285750" indent="-285750">
              <a:buFont typeface="Arial" panose="020B0604020202020204" pitchFamily="34" charset="0"/>
              <a:buChar char="•"/>
            </a:pPr>
            <a:r>
              <a:rPr lang="en-US" sz="1600" dirty="0"/>
              <a:t>Monitoring System</a:t>
            </a:r>
          </a:p>
          <a:p>
            <a:pPr marL="285750" indent="-285750">
              <a:buFont typeface="Arial" panose="020B0604020202020204" pitchFamily="34" charset="0"/>
              <a:buChar char="•"/>
            </a:pPr>
            <a:r>
              <a:rPr lang="en-US" sz="1600" dirty="0"/>
              <a:t>System Security</a:t>
            </a:r>
          </a:p>
          <a:p>
            <a:pPr marL="285750" indent="-285750">
              <a:buFont typeface="Arial" panose="020B0604020202020204" pitchFamily="34" charset="0"/>
              <a:buChar char="•"/>
            </a:pPr>
            <a:r>
              <a:rPr lang="en-US" sz="1600" dirty="0"/>
              <a:t>DB Monitoring and Restore</a:t>
            </a:r>
          </a:p>
        </p:txBody>
      </p:sp>
      <p:sp>
        <p:nvSpPr>
          <p:cNvPr id="9" name="TextBox 8">
            <a:extLst>
              <a:ext uri="{FF2B5EF4-FFF2-40B4-BE49-F238E27FC236}">
                <a16:creationId xmlns:a16="http://schemas.microsoft.com/office/drawing/2014/main" id="{DF81C328-1F86-4402-9114-129077204F3D}"/>
              </a:ext>
            </a:extLst>
          </p:cNvPr>
          <p:cNvSpPr txBox="1"/>
          <p:nvPr/>
        </p:nvSpPr>
        <p:spPr>
          <a:xfrm>
            <a:off x="3631223" y="977031"/>
            <a:ext cx="3982915" cy="3293209"/>
          </a:xfrm>
          <a:prstGeom prst="rect">
            <a:avLst/>
          </a:prstGeom>
          <a:noFill/>
        </p:spPr>
        <p:txBody>
          <a:bodyPr wrap="square" rtlCol="0">
            <a:spAutoFit/>
          </a:bodyPr>
          <a:lstStyle/>
          <a:p>
            <a:r>
              <a:rPr lang="en-US" sz="1600" b="1" dirty="0"/>
              <a:t>HANA Consultants</a:t>
            </a:r>
          </a:p>
          <a:p>
            <a:pPr marL="285750" indent="-285750">
              <a:buFont typeface="Arial" panose="020B0604020202020204" pitchFamily="34" charset="0"/>
              <a:buChar char="•"/>
            </a:pPr>
            <a:r>
              <a:rPr lang="en-US" sz="1600" dirty="0"/>
              <a:t>Move data from one DB system to another DB system ETL</a:t>
            </a:r>
          </a:p>
          <a:p>
            <a:pPr marL="285750" indent="-285750">
              <a:buFont typeface="Arial" panose="020B0604020202020204" pitchFamily="34" charset="0"/>
              <a:buChar char="•"/>
            </a:pPr>
            <a:r>
              <a:rPr lang="en-US" sz="1600" dirty="0">
                <a:effectLst>
                  <a:outerShdw blurRad="38100" dist="38100" dir="2700000" algn="tl">
                    <a:srgbClr val="000000">
                      <a:alpha val="43137"/>
                    </a:srgbClr>
                  </a:outerShdw>
                </a:effectLst>
              </a:rPr>
              <a:t>Data Modeling</a:t>
            </a:r>
          </a:p>
          <a:p>
            <a:pPr marL="285750" indent="-285750">
              <a:buFont typeface="Arial" panose="020B0604020202020204" pitchFamily="34" charset="0"/>
              <a:buChar char="•"/>
            </a:pPr>
            <a:r>
              <a:rPr lang="en-US" sz="1600" dirty="0"/>
              <a:t>Reporting on HANA using OLAP</a:t>
            </a:r>
          </a:p>
          <a:p>
            <a:pPr marL="285750" indent="-285750">
              <a:buFont typeface="Arial" panose="020B0604020202020204" pitchFamily="34" charset="0"/>
              <a:buChar char="•"/>
            </a:pPr>
            <a:endParaRPr lang="en-US" sz="1600" dirty="0"/>
          </a:p>
          <a:p>
            <a:r>
              <a:rPr lang="en-US" sz="1600" b="1" dirty="0"/>
              <a:t>HANA Developer (Native)</a:t>
            </a:r>
          </a:p>
          <a:p>
            <a:pPr marL="285750" indent="-285750">
              <a:buFont typeface="Arial" panose="020B0604020202020204" pitchFamily="34" charset="0"/>
              <a:buChar char="•"/>
            </a:pPr>
            <a:r>
              <a:rPr lang="en-US" sz="1600" dirty="0"/>
              <a:t>In your co. there is NO ABAP system just HANA Box</a:t>
            </a:r>
          </a:p>
          <a:p>
            <a:pPr marL="285750" indent="-285750">
              <a:buFont typeface="Arial" panose="020B0604020202020204" pitchFamily="34" charset="0"/>
              <a:buChar char="•"/>
            </a:pPr>
            <a:r>
              <a:rPr lang="en-US" sz="1600" dirty="0"/>
              <a:t>Native HANA Apps using HDI, Containers, Java, NodeJS, XSJS</a:t>
            </a:r>
          </a:p>
          <a:p>
            <a:pPr marL="285750" indent="-285750">
              <a:buFont typeface="Arial" panose="020B0604020202020204" pitchFamily="34" charset="0"/>
              <a:buChar char="•"/>
            </a:pPr>
            <a:r>
              <a:rPr lang="en-US" sz="1600" dirty="0"/>
              <a:t>XSODATA</a:t>
            </a:r>
          </a:p>
          <a:p>
            <a:pPr marL="285750" indent="-285750">
              <a:buFont typeface="Arial" panose="020B0604020202020204" pitchFamily="34" charset="0"/>
              <a:buChar char="•"/>
            </a:pPr>
            <a:r>
              <a:rPr lang="en-US" sz="1600" dirty="0"/>
              <a:t>HANA CDS .hdbcds, hdbdd, …</a:t>
            </a:r>
          </a:p>
        </p:txBody>
      </p:sp>
      <p:sp>
        <p:nvSpPr>
          <p:cNvPr id="12" name="TextBox 11">
            <a:extLst>
              <a:ext uri="{FF2B5EF4-FFF2-40B4-BE49-F238E27FC236}">
                <a16:creationId xmlns:a16="http://schemas.microsoft.com/office/drawing/2014/main" id="{F39A58BF-848E-4D11-915A-99EA7436BB45}"/>
              </a:ext>
            </a:extLst>
          </p:cNvPr>
          <p:cNvSpPr txBox="1"/>
          <p:nvPr/>
        </p:nvSpPr>
        <p:spPr>
          <a:xfrm>
            <a:off x="7935966" y="832470"/>
            <a:ext cx="4256034" cy="5755422"/>
          </a:xfrm>
          <a:prstGeom prst="rect">
            <a:avLst/>
          </a:prstGeom>
          <a:noFill/>
        </p:spPr>
        <p:txBody>
          <a:bodyPr wrap="square" rtlCol="0">
            <a:spAutoFit/>
          </a:bodyPr>
          <a:lstStyle/>
          <a:p>
            <a:r>
              <a:rPr lang="en-US" sz="1600" b="1" dirty="0"/>
              <a:t>ABAP on HANA Developer</a:t>
            </a:r>
          </a:p>
          <a:p>
            <a:pPr marL="342900" indent="-342900">
              <a:buAutoNum type="arabicPeriod"/>
            </a:pPr>
            <a:r>
              <a:rPr lang="en-US" sz="1600" dirty="0"/>
              <a:t>After we move to HANA DB will my custom code work as before.</a:t>
            </a:r>
          </a:p>
          <a:p>
            <a:pPr marL="342900" indent="-342900">
              <a:buAutoNum type="arabicPeriod"/>
            </a:pPr>
            <a:r>
              <a:rPr lang="en-US" sz="1600" dirty="0"/>
              <a:t>Once the move is complete, can we analyze programs which are taking more time then expected. </a:t>
            </a:r>
          </a:p>
          <a:p>
            <a:pPr marL="342900" indent="-342900">
              <a:buAutoNum type="arabicPeriod"/>
            </a:pPr>
            <a:r>
              <a:rPr lang="en-US" sz="1600" dirty="0"/>
              <a:t>Can you optimize them as you mentioned HANA Is faster, parallel processing..</a:t>
            </a:r>
          </a:p>
          <a:p>
            <a:pPr marL="342900" indent="-342900">
              <a:buAutoNum type="arabicPeriod"/>
            </a:pPr>
            <a:r>
              <a:rPr lang="en-US" sz="1600" dirty="0"/>
              <a:t>Leverage full power of code to data paradigm</a:t>
            </a:r>
          </a:p>
          <a:p>
            <a:pPr marL="342900" indent="-342900">
              <a:buAutoNum type="arabicPeriod"/>
            </a:pPr>
            <a:r>
              <a:rPr lang="en-US" sz="1600" dirty="0"/>
              <a:t>If we tomorrow move to S/4HANA, will my code work?</a:t>
            </a:r>
          </a:p>
          <a:p>
            <a:pPr marL="342900" indent="-342900">
              <a:buAutoNum type="arabicPeriod"/>
            </a:pPr>
            <a:r>
              <a:rPr lang="en-US" sz="1600" dirty="0"/>
              <a:t>Hey! I attended teched last year, they were yelling CDS view.</a:t>
            </a:r>
          </a:p>
          <a:p>
            <a:pPr marL="342900" indent="-342900">
              <a:buAutoNum type="arabicPeriod"/>
            </a:pPr>
            <a:r>
              <a:rPr lang="en-US" sz="1600" dirty="0"/>
              <a:t>How can we leverage SAP’s ABAP stack to build HANA optimized apps</a:t>
            </a:r>
          </a:p>
          <a:p>
            <a:pPr marL="342900" indent="-342900">
              <a:buAutoNum type="arabicPeriod"/>
            </a:pPr>
            <a:r>
              <a:rPr lang="en-US" sz="1600" dirty="0"/>
              <a:t>Can I use latest SAP Fiori UX to build ABAP app on S/4HANA</a:t>
            </a:r>
          </a:p>
          <a:p>
            <a:pPr marL="342900" indent="-342900">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a16="http://schemas.microsoft.com/office/drawing/2014/main"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4005917"/>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6D0E3E-8280-4307-8EF1-F5FC0DD00DFF}"/>
              </a:ext>
            </a:extLst>
          </p:cNvPr>
          <p:cNvSpPr/>
          <p:nvPr/>
        </p:nvSpPr>
        <p:spPr>
          <a:xfrm>
            <a:off x="4617720" y="1059180"/>
            <a:ext cx="2072640" cy="13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id="{7DAC2670-2AC9-4E78-9D45-7BA2AA88FA07}"/>
              </a:ext>
            </a:extLst>
          </p:cNvPr>
          <p:cNvSpPr/>
          <p:nvPr/>
        </p:nvSpPr>
        <p:spPr>
          <a:xfrm>
            <a:off x="5166360" y="152400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0FC30FB-3BDF-468D-8FCB-DD3D23131371}"/>
              </a:ext>
            </a:extLst>
          </p:cNvPr>
          <p:cNvSpPr/>
          <p:nvPr/>
        </p:nvSpPr>
        <p:spPr>
          <a:xfrm>
            <a:off x="5166360" y="206502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 name="Arrow: Up-Down 4">
            <a:extLst>
              <a:ext uri="{FF2B5EF4-FFF2-40B4-BE49-F238E27FC236}">
                <a16:creationId xmlns:a16="http://schemas.microsoft.com/office/drawing/2014/main" id="{C09FD59C-506D-4DA2-9271-DD4BF3AB3E19}"/>
              </a:ext>
            </a:extLst>
          </p:cNvPr>
          <p:cNvSpPr/>
          <p:nvPr/>
        </p:nvSpPr>
        <p:spPr>
          <a:xfrm>
            <a:off x="5654040" y="1767840"/>
            <a:ext cx="60960" cy="2971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F85C8E-202B-4BAD-946C-E600065E167A}"/>
              </a:ext>
            </a:extLst>
          </p:cNvPr>
          <p:cNvSpPr/>
          <p:nvPr/>
        </p:nvSpPr>
        <p:spPr>
          <a:xfrm>
            <a:off x="1767840" y="53340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Miami</a:t>
            </a:r>
          </a:p>
        </p:txBody>
      </p:sp>
      <p:sp>
        <p:nvSpPr>
          <p:cNvPr id="7" name="Rectangle 6">
            <a:extLst>
              <a:ext uri="{FF2B5EF4-FFF2-40B4-BE49-F238E27FC236}">
                <a16:creationId xmlns:a16="http://schemas.microsoft.com/office/drawing/2014/main" id="{1E57E313-4958-4468-BC54-6253E1341E77}"/>
              </a:ext>
            </a:extLst>
          </p:cNvPr>
          <p:cNvSpPr/>
          <p:nvPr/>
        </p:nvSpPr>
        <p:spPr>
          <a:xfrm>
            <a:off x="1767840" y="121158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Santa Clara</a:t>
            </a:r>
          </a:p>
        </p:txBody>
      </p:sp>
      <p:sp>
        <p:nvSpPr>
          <p:cNvPr id="8" name="Rectangle 7">
            <a:extLst>
              <a:ext uri="{FF2B5EF4-FFF2-40B4-BE49-F238E27FC236}">
                <a16:creationId xmlns:a16="http://schemas.microsoft.com/office/drawing/2014/main" id="{5BFA0D0D-3CE0-4E8D-B7F1-9DF12E36BE8C}"/>
              </a:ext>
            </a:extLst>
          </p:cNvPr>
          <p:cNvSpPr/>
          <p:nvPr/>
        </p:nvSpPr>
        <p:spPr>
          <a:xfrm>
            <a:off x="7627620" y="53340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sp>
        <p:nvSpPr>
          <p:cNvPr id="9" name="Rectangle 8">
            <a:extLst>
              <a:ext uri="{FF2B5EF4-FFF2-40B4-BE49-F238E27FC236}">
                <a16:creationId xmlns:a16="http://schemas.microsoft.com/office/drawing/2014/main" id="{BC6DC463-6554-43E3-B228-58B13DA2F266}"/>
              </a:ext>
            </a:extLst>
          </p:cNvPr>
          <p:cNvSpPr/>
          <p:nvPr/>
        </p:nvSpPr>
        <p:spPr>
          <a:xfrm>
            <a:off x="7612380" y="121158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 County</a:t>
            </a:r>
          </a:p>
        </p:txBody>
      </p:sp>
      <p:cxnSp>
        <p:nvCxnSpPr>
          <p:cNvPr id="11" name="Connector: Elbow 10">
            <a:extLst>
              <a:ext uri="{FF2B5EF4-FFF2-40B4-BE49-F238E27FC236}">
                <a16:creationId xmlns:a16="http://schemas.microsoft.com/office/drawing/2014/main" id="{3C57E9BD-3FF1-47E7-BB61-F1C5B50B0C40}"/>
              </a:ext>
            </a:extLst>
          </p:cNvPr>
          <p:cNvCxnSpPr>
            <a:stCxn id="6" idx="3"/>
          </p:cNvCxnSpPr>
          <p:nvPr/>
        </p:nvCxnSpPr>
        <p:spPr>
          <a:xfrm>
            <a:off x="3573780" y="796290"/>
            <a:ext cx="104394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7F62CEE-CD98-480F-BDF3-E38F83244E89}"/>
              </a:ext>
            </a:extLst>
          </p:cNvPr>
          <p:cNvCxnSpPr>
            <a:stCxn id="7" idx="3"/>
          </p:cNvCxnSpPr>
          <p:nvPr/>
        </p:nvCxnSpPr>
        <p:spPr>
          <a:xfrm>
            <a:off x="3573780" y="1474470"/>
            <a:ext cx="10439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E5BECBA-48DD-4E81-B0F7-6850999F1E63}"/>
              </a:ext>
            </a:extLst>
          </p:cNvPr>
          <p:cNvCxnSpPr>
            <a:stCxn id="8" idx="1"/>
          </p:cNvCxnSpPr>
          <p:nvPr/>
        </p:nvCxnSpPr>
        <p:spPr>
          <a:xfrm rot="10800000" flipV="1">
            <a:off x="6690360" y="796290"/>
            <a:ext cx="93726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12CC47B-564B-4A5A-8729-F73423B933F4}"/>
              </a:ext>
            </a:extLst>
          </p:cNvPr>
          <p:cNvCxnSpPr>
            <a:stCxn id="9" idx="1"/>
          </p:cNvCxnSpPr>
          <p:nvPr/>
        </p:nvCxnSpPr>
        <p:spPr>
          <a:xfrm rot="10800000" flipV="1">
            <a:off x="6690360" y="1474470"/>
            <a:ext cx="92202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25235D3-C209-49D3-BD61-951FCC95BBEB}"/>
              </a:ext>
            </a:extLst>
          </p:cNvPr>
          <p:cNvSpPr txBox="1"/>
          <p:nvPr/>
        </p:nvSpPr>
        <p:spPr>
          <a:xfrm>
            <a:off x="4735830" y="341352"/>
            <a:ext cx="1874520" cy="369332"/>
          </a:xfrm>
          <a:prstGeom prst="rect">
            <a:avLst/>
          </a:prstGeom>
          <a:noFill/>
        </p:spPr>
        <p:txBody>
          <a:bodyPr wrap="square" rtlCol="0">
            <a:spAutoFit/>
          </a:bodyPr>
          <a:lstStyle/>
          <a:p>
            <a:r>
              <a:rPr lang="en-US" b="1" dirty="0"/>
              <a:t>Data is new Gold</a:t>
            </a:r>
          </a:p>
        </p:txBody>
      </p:sp>
      <p:sp>
        <p:nvSpPr>
          <p:cNvPr id="19" name="Rectangle 18">
            <a:extLst>
              <a:ext uri="{FF2B5EF4-FFF2-40B4-BE49-F238E27FC236}">
                <a16:creationId xmlns:a16="http://schemas.microsoft.com/office/drawing/2014/main" id="{EC2E21FA-CBF9-4174-B928-FA91A1B8BEFE}"/>
              </a:ext>
            </a:extLst>
          </p:cNvPr>
          <p:cNvSpPr/>
          <p:nvPr/>
        </p:nvSpPr>
        <p:spPr>
          <a:xfrm>
            <a:off x="4945380" y="3618229"/>
            <a:ext cx="3215640" cy="79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Warehouse</a:t>
            </a:r>
          </a:p>
          <a:p>
            <a:pPr algn="ctr"/>
            <a:r>
              <a:rPr lang="en-US" dirty="0"/>
              <a:t>(SAP BW)</a:t>
            </a:r>
          </a:p>
        </p:txBody>
      </p:sp>
      <p:cxnSp>
        <p:nvCxnSpPr>
          <p:cNvPr id="21" name="Connector: Elbow 20">
            <a:extLst>
              <a:ext uri="{FF2B5EF4-FFF2-40B4-BE49-F238E27FC236}">
                <a16:creationId xmlns:a16="http://schemas.microsoft.com/office/drawing/2014/main" id="{649872E7-4EF6-41D9-B19B-672AAA46BDD5}"/>
              </a:ext>
            </a:extLst>
          </p:cNvPr>
          <p:cNvCxnSpPr>
            <a:stCxn id="2" idx="2"/>
            <a:endCxn id="19" idx="0"/>
          </p:cNvCxnSpPr>
          <p:nvPr/>
        </p:nvCxnSpPr>
        <p:spPr>
          <a:xfrm rot="16200000" flipH="1">
            <a:off x="5521326" y="2586354"/>
            <a:ext cx="1164589" cy="899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635FC6C-29CE-4257-8F49-720CEDC34446}"/>
              </a:ext>
            </a:extLst>
          </p:cNvPr>
          <p:cNvSpPr/>
          <p:nvPr/>
        </p:nvSpPr>
        <p:spPr>
          <a:xfrm>
            <a:off x="10126980" y="1108710"/>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ORAFIN</a:t>
            </a:r>
          </a:p>
        </p:txBody>
      </p:sp>
      <p:sp>
        <p:nvSpPr>
          <p:cNvPr id="24" name="Rectangle 23">
            <a:extLst>
              <a:ext uri="{FF2B5EF4-FFF2-40B4-BE49-F238E27FC236}">
                <a16:creationId xmlns:a16="http://schemas.microsoft.com/office/drawing/2014/main" id="{61026099-AB90-44DB-8E00-CBF6ED39BD5A}"/>
              </a:ext>
            </a:extLst>
          </p:cNvPr>
          <p:cNvSpPr/>
          <p:nvPr/>
        </p:nvSpPr>
        <p:spPr>
          <a:xfrm>
            <a:off x="10126980" y="1567815"/>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Salesforce.com</a:t>
            </a:r>
          </a:p>
        </p:txBody>
      </p:sp>
      <p:sp>
        <p:nvSpPr>
          <p:cNvPr id="25" name="Rectangle 24">
            <a:extLst>
              <a:ext uri="{FF2B5EF4-FFF2-40B4-BE49-F238E27FC236}">
                <a16:creationId xmlns:a16="http://schemas.microsoft.com/office/drawing/2014/main" id="{EB99389B-91C7-4A37-8AC0-E9749B160AAC}"/>
              </a:ext>
            </a:extLst>
          </p:cNvPr>
          <p:cNvSpPr/>
          <p:nvPr/>
        </p:nvSpPr>
        <p:spPr>
          <a:xfrm>
            <a:off x="10126980" y="2038349"/>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Workday</a:t>
            </a:r>
          </a:p>
        </p:txBody>
      </p:sp>
      <p:cxnSp>
        <p:nvCxnSpPr>
          <p:cNvPr id="27" name="Connector: Elbow 26">
            <a:extLst>
              <a:ext uri="{FF2B5EF4-FFF2-40B4-BE49-F238E27FC236}">
                <a16:creationId xmlns:a16="http://schemas.microsoft.com/office/drawing/2014/main" id="{DEA56828-3CCF-47A7-B12C-0111EFBDF060}"/>
              </a:ext>
            </a:extLst>
          </p:cNvPr>
          <p:cNvCxnSpPr>
            <a:stCxn id="23" idx="1"/>
            <a:endCxn id="19" idx="3"/>
          </p:cNvCxnSpPr>
          <p:nvPr/>
        </p:nvCxnSpPr>
        <p:spPr>
          <a:xfrm rot="10800000" flipV="1">
            <a:off x="8161020" y="1316355"/>
            <a:ext cx="1965960" cy="2698750"/>
          </a:xfrm>
          <a:prstGeom prst="bentConnector3">
            <a:avLst>
              <a:gd name="adj1" fmla="val 2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EC5AF15-2696-4C5F-A4F2-92A18731DCED}"/>
              </a:ext>
            </a:extLst>
          </p:cNvPr>
          <p:cNvCxnSpPr>
            <a:cxnSpLocks/>
            <a:stCxn id="24" idx="1"/>
          </p:cNvCxnSpPr>
          <p:nvPr/>
        </p:nvCxnSpPr>
        <p:spPr>
          <a:xfrm rot="10800000" flipV="1">
            <a:off x="9616440" y="1775460"/>
            <a:ext cx="510540" cy="1019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E8402FC-955F-4B3B-AC6D-161FBE153339}"/>
              </a:ext>
            </a:extLst>
          </p:cNvPr>
          <p:cNvCxnSpPr>
            <a:stCxn id="25" idx="1"/>
          </p:cNvCxnSpPr>
          <p:nvPr/>
        </p:nvCxnSpPr>
        <p:spPr>
          <a:xfrm rot="10800000" flipV="1">
            <a:off x="9616440" y="2245994"/>
            <a:ext cx="510540" cy="628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E73DE-1770-4A3B-947C-FFCFC6EFB9E9}"/>
              </a:ext>
            </a:extLst>
          </p:cNvPr>
          <p:cNvSpPr txBox="1"/>
          <p:nvPr/>
        </p:nvSpPr>
        <p:spPr>
          <a:xfrm>
            <a:off x="5067300" y="4518660"/>
            <a:ext cx="6949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2008, where there was a recession, how was my sales pattern</a:t>
            </a:r>
          </a:p>
          <a:p>
            <a:pPr marL="285750" indent="-285750">
              <a:buFont typeface="Arial" panose="020B0604020202020204" pitchFamily="34" charset="0"/>
              <a:buChar char="•"/>
            </a:pPr>
            <a:r>
              <a:rPr lang="en-US" sz="1600" dirty="0"/>
              <a:t>What was the sales during leap years</a:t>
            </a:r>
          </a:p>
          <a:p>
            <a:pPr marL="285750" indent="-285750">
              <a:buFont typeface="Arial" panose="020B0604020202020204" pitchFamily="34" charset="0"/>
              <a:buChar char="•"/>
            </a:pPr>
            <a:r>
              <a:rPr lang="en-US" sz="1600" dirty="0"/>
              <a:t>How many </a:t>
            </a:r>
            <a:r>
              <a:rPr lang="en-US" sz="1600" dirty="0" err="1"/>
              <a:t>iphones</a:t>
            </a:r>
            <a:r>
              <a:rPr lang="en-US" sz="1600" dirty="0"/>
              <a:t> I sold last thanks giving days</a:t>
            </a:r>
          </a:p>
          <a:p>
            <a:pPr marL="285750" indent="-285750">
              <a:buFont typeface="Arial" panose="020B0604020202020204" pitchFamily="34" charset="0"/>
              <a:buChar char="•"/>
            </a:pPr>
            <a:r>
              <a:rPr lang="en-US" sz="1600" dirty="0"/>
              <a:t>If we got 10k leads from marketing, how many labors I need to fulfil demand</a:t>
            </a:r>
          </a:p>
        </p:txBody>
      </p:sp>
      <p:sp>
        <p:nvSpPr>
          <p:cNvPr id="35" name="TextBox 34">
            <a:extLst>
              <a:ext uri="{FF2B5EF4-FFF2-40B4-BE49-F238E27FC236}">
                <a16:creationId xmlns:a16="http://schemas.microsoft.com/office/drawing/2014/main" id="{6A70DB74-F5AC-4E13-9B11-8E270BB045A6}"/>
              </a:ext>
            </a:extLst>
          </p:cNvPr>
          <p:cNvSpPr txBox="1"/>
          <p:nvPr/>
        </p:nvSpPr>
        <p:spPr>
          <a:xfrm>
            <a:off x="6907532" y="2653009"/>
            <a:ext cx="2834639" cy="923330"/>
          </a:xfrm>
          <a:prstGeom prst="rect">
            <a:avLst/>
          </a:prstGeom>
          <a:noFill/>
        </p:spPr>
        <p:txBody>
          <a:bodyPr wrap="square" rtlCol="0">
            <a:spAutoFit/>
          </a:bodyPr>
          <a:lstStyle/>
          <a:p>
            <a:r>
              <a:rPr lang="en-US" dirty="0"/>
              <a:t>ETL = Extraction Transformation and Loading</a:t>
            </a:r>
          </a:p>
          <a:p>
            <a:r>
              <a:rPr lang="en-US" dirty="0"/>
              <a:t>SLT, BODS, DXC, ..</a:t>
            </a:r>
          </a:p>
        </p:txBody>
      </p:sp>
      <p:sp>
        <p:nvSpPr>
          <p:cNvPr id="36" name="Rectangle 35">
            <a:extLst>
              <a:ext uri="{FF2B5EF4-FFF2-40B4-BE49-F238E27FC236}">
                <a16:creationId xmlns:a16="http://schemas.microsoft.com/office/drawing/2014/main" id="{5C081F16-4F13-4930-B409-86D98F08FA25}"/>
              </a:ext>
            </a:extLst>
          </p:cNvPr>
          <p:cNvSpPr/>
          <p:nvPr/>
        </p:nvSpPr>
        <p:spPr>
          <a:xfrm>
            <a:off x="9936480" y="357633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A0A75BA-19C1-4A26-97D1-BE64A667E5A5}"/>
              </a:ext>
            </a:extLst>
          </p:cNvPr>
          <p:cNvSpPr/>
          <p:nvPr/>
        </p:nvSpPr>
        <p:spPr>
          <a:xfrm>
            <a:off x="10635614" y="33464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461C3E4-7F6C-4553-A11E-0383D9A5738C}"/>
              </a:ext>
            </a:extLst>
          </p:cNvPr>
          <p:cNvSpPr/>
          <p:nvPr/>
        </p:nvSpPr>
        <p:spPr>
          <a:xfrm>
            <a:off x="10458448" y="404051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554D08-B6BC-4A71-A026-A267F35DCF0F}"/>
              </a:ext>
            </a:extLst>
          </p:cNvPr>
          <p:cNvSpPr/>
          <p:nvPr/>
        </p:nvSpPr>
        <p:spPr>
          <a:xfrm>
            <a:off x="11254738" y="376811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id="{05366A46-CBAB-4CAC-A213-C0A3AB63CA3B}"/>
              </a:ext>
            </a:extLst>
          </p:cNvPr>
          <p:cNvCxnSpPr>
            <a:stCxn id="36" idx="0"/>
            <a:endCxn id="37" idx="1"/>
          </p:cNvCxnSpPr>
          <p:nvPr/>
        </p:nvCxnSpPr>
        <p:spPr>
          <a:xfrm rot="5400000" flipH="1" flipV="1">
            <a:off x="10329536" y="3270261"/>
            <a:ext cx="90189" cy="5219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218DB55-DCE4-4249-9EA7-435D2FD5569A}"/>
              </a:ext>
            </a:extLst>
          </p:cNvPr>
          <p:cNvCxnSpPr>
            <a:stCxn id="36" idx="3"/>
            <a:endCxn id="38" idx="0"/>
          </p:cNvCxnSpPr>
          <p:nvPr/>
        </p:nvCxnSpPr>
        <p:spPr>
          <a:xfrm>
            <a:off x="10290811" y="3716030"/>
            <a:ext cx="344803" cy="3244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7BD7D1E1-A6CA-4882-9658-794B7168AE28}"/>
              </a:ext>
            </a:extLst>
          </p:cNvPr>
          <p:cNvCxnSpPr>
            <a:stCxn id="38" idx="3"/>
            <a:endCxn id="39" idx="2"/>
          </p:cNvCxnSpPr>
          <p:nvPr/>
        </p:nvCxnSpPr>
        <p:spPr>
          <a:xfrm flipV="1">
            <a:off x="10812779" y="4047500"/>
            <a:ext cx="619125" cy="1327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2FC265E-94BE-4F7A-8528-FD3197AC9CAA}"/>
              </a:ext>
            </a:extLst>
          </p:cNvPr>
          <p:cNvSpPr txBox="1"/>
          <p:nvPr/>
        </p:nvSpPr>
        <p:spPr>
          <a:xfrm>
            <a:off x="9936480" y="2842260"/>
            <a:ext cx="2080260" cy="369332"/>
          </a:xfrm>
          <a:prstGeom prst="rect">
            <a:avLst/>
          </a:prstGeom>
          <a:noFill/>
        </p:spPr>
        <p:txBody>
          <a:bodyPr wrap="square" rtlCol="0">
            <a:spAutoFit/>
          </a:bodyPr>
          <a:lstStyle/>
          <a:p>
            <a:r>
              <a:rPr lang="en-US" dirty="0"/>
              <a:t>Data modeling</a:t>
            </a:r>
          </a:p>
        </p:txBody>
      </p:sp>
      <p:sp>
        <p:nvSpPr>
          <p:cNvPr id="47" name="Arrow: Left 46">
            <a:extLst>
              <a:ext uri="{FF2B5EF4-FFF2-40B4-BE49-F238E27FC236}">
                <a16:creationId xmlns:a16="http://schemas.microsoft.com/office/drawing/2014/main" id="{E935383B-C49B-4B4F-B56E-CAE534601BEF}"/>
              </a:ext>
            </a:extLst>
          </p:cNvPr>
          <p:cNvSpPr/>
          <p:nvPr/>
        </p:nvSpPr>
        <p:spPr>
          <a:xfrm>
            <a:off x="2278380" y="2987984"/>
            <a:ext cx="2705102" cy="20542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a:p>
            <a:pPr algn="ctr"/>
            <a:r>
              <a:rPr lang="en-US" dirty="0"/>
              <a:t>Online Analytic Processing</a:t>
            </a:r>
          </a:p>
        </p:txBody>
      </p:sp>
      <p:sp>
        <p:nvSpPr>
          <p:cNvPr id="48" name="Rectangle 47">
            <a:extLst>
              <a:ext uri="{FF2B5EF4-FFF2-40B4-BE49-F238E27FC236}">
                <a16:creationId xmlns:a16="http://schemas.microsoft.com/office/drawing/2014/main" id="{92FFE3DA-BEE5-4DDD-A112-99DCBD2DA757}"/>
              </a:ext>
            </a:extLst>
          </p:cNvPr>
          <p:cNvSpPr/>
          <p:nvPr/>
        </p:nvSpPr>
        <p:spPr>
          <a:xfrm>
            <a:off x="274320" y="284226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BOBJ</a:t>
            </a:r>
          </a:p>
        </p:txBody>
      </p:sp>
      <p:sp>
        <p:nvSpPr>
          <p:cNvPr id="49" name="Rectangle 48">
            <a:extLst>
              <a:ext uri="{FF2B5EF4-FFF2-40B4-BE49-F238E27FC236}">
                <a16:creationId xmlns:a16="http://schemas.microsoft.com/office/drawing/2014/main" id="{A860100E-E3C1-4993-9805-0CFA0A927083}"/>
              </a:ext>
            </a:extLst>
          </p:cNvPr>
          <p:cNvSpPr/>
          <p:nvPr/>
        </p:nvSpPr>
        <p:spPr>
          <a:xfrm>
            <a:off x="268608" y="342900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Crystal Report</a:t>
            </a:r>
          </a:p>
        </p:txBody>
      </p:sp>
      <p:sp>
        <p:nvSpPr>
          <p:cNvPr id="50" name="Rectangle 49">
            <a:extLst>
              <a:ext uri="{FF2B5EF4-FFF2-40B4-BE49-F238E27FC236}">
                <a16:creationId xmlns:a16="http://schemas.microsoft.com/office/drawing/2014/main" id="{1472DB28-1841-4554-BAD5-778B4E3FF12D}"/>
              </a:ext>
            </a:extLst>
          </p:cNvPr>
          <p:cNvSpPr/>
          <p:nvPr/>
        </p:nvSpPr>
        <p:spPr>
          <a:xfrm>
            <a:off x="268608" y="401510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a:t>
            </a:r>
            <a:r>
              <a:rPr lang="en-US" dirty="0" err="1"/>
              <a:t>Tableu</a:t>
            </a:r>
            <a:endParaRPr lang="en-US" dirty="0"/>
          </a:p>
        </p:txBody>
      </p:sp>
      <p:sp>
        <p:nvSpPr>
          <p:cNvPr id="51" name="Rectangle 50">
            <a:extLst>
              <a:ext uri="{FF2B5EF4-FFF2-40B4-BE49-F238E27FC236}">
                <a16:creationId xmlns:a16="http://schemas.microsoft.com/office/drawing/2014/main" id="{5C6DD49C-A11F-4983-9ACC-884309D566BD}"/>
              </a:ext>
            </a:extLst>
          </p:cNvPr>
          <p:cNvSpPr/>
          <p:nvPr/>
        </p:nvSpPr>
        <p:spPr>
          <a:xfrm>
            <a:off x="268607" y="459517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Analytics Cloud</a:t>
            </a:r>
          </a:p>
        </p:txBody>
      </p:sp>
      <p:sp>
        <p:nvSpPr>
          <p:cNvPr id="52" name="Rectangle 51">
            <a:extLst>
              <a:ext uri="{FF2B5EF4-FFF2-40B4-BE49-F238E27FC236}">
                <a16:creationId xmlns:a16="http://schemas.microsoft.com/office/drawing/2014/main" id="{0D023427-A417-4863-B929-D5432D132029}"/>
              </a:ext>
            </a:extLst>
          </p:cNvPr>
          <p:cNvSpPr/>
          <p:nvPr/>
        </p:nvSpPr>
        <p:spPr>
          <a:xfrm>
            <a:off x="268606" y="5199998"/>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53" name="Rectangle: Rounded Corners 52">
            <a:extLst>
              <a:ext uri="{FF2B5EF4-FFF2-40B4-BE49-F238E27FC236}">
                <a16:creationId xmlns:a16="http://schemas.microsoft.com/office/drawing/2014/main" id="{11B1A11E-B1CA-486D-B2BF-4ABA6741EF9E}"/>
              </a:ext>
            </a:extLst>
          </p:cNvPr>
          <p:cNvSpPr/>
          <p:nvPr/>
        </p:nvSpPr>
        <p:spPr>
          <a:xfrm>
            <a:off x="760096" y="1868318"/>
            <a:ext cx="2615564" cy="691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(Read and Write) – </a:t>
            </a:r>
            <a:r>
              <a:rPr lang="en-US" dirty="0" err="1"/>
              <a:t>Analytics+Trans</a:t>
            </a:r>
            <a:endParaRPr lang="en-US" dirty="0"/>
          </a:p>
        </p:txBody>
      </p:sp>
    </p:spTree>
    <p:extLst>
      <p:ext uri="{BB962C8B-B14F-4D97-AF65-F5344CB8AC3E}">
        <p14:creationId xmlns:p14="http://schemas.microsoft.com/office/powerpoint/2010/main" val="1208778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D847B3-7EA7-4E2C-A535-4FECBE673F83}"/>
              </a:ext>
            </a:extLst>
          </p:cNvPr>
          <p:cNvSpPr/>
          <p:nvPr/>
        </p:nvSpPr>
        <p:spPr>
          <a:xfrm>
            <a:off x="5052060" y="594360"/>
            <a:ext cx="33832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 Fiori Apps</a:t>
            </a:r>
          </a:p>
        </p:txBody>
      </p:sp>
      <p:sp>
        <p:nvSpPr>
          <p:cNvPr id="3" name="Rectangle 2">
            <a:extLst>
              <a:ext uri="{FF2B5EF4-FFF2-40B4-BE49-F238E27FC236}">
                <a16:creationId xmlns:a16="http://schemas.microsoft.com/office/drawing/2014/main" id="{27E81144-E9C1-4754-A933-8B965FCFA8C5}"/>
              </a:ext>
            </a:extLst>
          </p:cNvPr>
          <p:cNvSpPr/>
          <p:nvPr/>
        </p:nvSpPr>
        <p:spPr>
          <a:xfrm>
            <a:off x="4594860" y="1958340"/>
            <a:ext cx="4229100" cy="1470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Server</a:t>
            </a:r>
          </a:p>
        </p:txBody>
      </p:sp>
      <p:sp>
        <p:nvSpPr>
          <p:cNvPr id="4" name="Flowchart: Magnetic Disk 3">
            <a:extLst>
              <a:ext uri="{FF2B5EF4-FFF2-40B4-BE49-F238E27FC236}">
                <a16:creationId xmlns:a16="http://schemas.microsoft.com/office/drawing/2014/main" id="{93E28A11-700E-4ED6-BD12-3FA469DCD68F}"/>
              </a:ext>
            </a:extLst>
          </p:cNvPr>
          <p:cNvSpPr/>
          <p:nvPr/>
        </p:nvSpPr>
        <p:spPr>
          <a:xfrm>
            <a:off x="6183630" y="4152900"/>
            <a:ext cx="1120140" cy="1219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5" name="Arrow: Up-Down 4">
            <a:extLst>
              <a:ext uri="{FF2B5EF4-FFF2-40B4-BE49-F238E27FC236}">
                <a16:creationId xmlns:a16="http://schemas.microsoft.com/office/drawing/2014/main" id="{0BFFDBBE-39E8-4E87-86B7-A568B229B8EE}"/>
              </a:ext>
            </a:extLst>
          </p:cNvPr>
          <p:cNvSpPr/>
          <p:nvPr/>
        </p:nvSpPr>
        <p:spPr>
          <a:xfrm>
            <a:off x="6621780" y="3375660"/>
            <a:ext cx="236220" cy="9525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Down 5">
            <a:extLst>
              <a:ext uri="{FF2B5EF4-FFF2-40B4-BE49-F238E27FC236}">
                <a16:creationId xmlns:a16="http://schemas.microsoft.com/office/drawing/2014/main" id="{0DC455FD-9CB4-49C6-AF18-3D6FD687290B}"/>
              </a:ext>
            </a:extLst>
          </p:cNvPr>
          <p:cNvSpPr/>
          <p:nvPr/>
        </p:nvSpPr>
        <p:spPr>
          <a:xfrm>
            <a:off x="6621780" y="1234440"/>
            <a:ext cx="236220" cy="7239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71662E-652D-42EA-AB21-451FEA2E1547}"/>
              </a:ext>
            </a:extLst>
          </p:cNvPr>
          <p:cNvSpPr/>
          <p:nvPr/>
        </p:nvSpPr>
        <p:spPr>
          <a:xfrm>
            <a:off x="640080" y="5052060"/>
            <a:ext cx="22098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Studio</a:t>
            </a:r>
          </a:p>
          <a:p>
            <a:pPr algn="ctr"/>
            <a:r>
              <a:rPr lang="en-US" dirty="0"/>
              <a:t>(modified eclipse)</a:t>
            </a:r>
          </a:p>
        </p:txBody>
      </p:sp>
      <p:cxnSp>
        <p:nvCxnSpPr>
          <p:cNvPr id="9" name="Connector: Elbow 8">
            <a:extLst>
              <a:ext uri="{FF2B5EF4-FFF2-40B4-BE49-F238E27FC236}">
                <a16:creationId xmlns:a16="http://schemas.microsoft.com/office/drawing/2014/main" id="{6867D1CE-AB6A-4E80-AEC0-1EB389EE98F7}"/>
              </a:ext>
            </a:extLst>
          </p:cNvPr>
          <p:cNvCxnSpPr>
            <a:stCxn id="7" idx="3"/>
            <a:endCxn id="4" idx="2"/>
          </p:cNvCxnSpPr>
          <p:nvPr/>
        </p:nvCxnSpPr>
        <p:spPr>
          <a:xfrm flipV="1">
            <a:off x="2849880" y="4762500"/>
            <a:ext cx="3333750" cy="609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855D81F-CC50-4087-9A32-BE8F002B0A1B}"/>
              </a:ext>
            </a:extLst>
          </p:cNvPr>
          <p:cNvSpPr/>
          <p:nvPr/>
        </p:nvSpPr>
        <p:spPr>
          <a:xfrm>
            <a:off x="662940" y="2179320"/>
            <a:ext cx="220980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Eclipse</a:t>
            </a:r>
          </a:p>
          <a:p>
            <a:pPr algn="ctr"/>
            <a:r>
              <a:rPr lang="en-US" dirty="0"/>
              <a:t>+ADT  +</a:t>
            </a:r>
            <a:r>
              <a:rPr lang="en-US" dirty="0" err="1"/>
              <a:t>HANATool</a:t>
            </a:r>
            <a:endParaRPr lang="en-US" dirty="0"/>
          </a:p>
        </p:txBody>
      </p:sp>
      <p:sp>
        <p:nvSpPr>
          <p:cNvPr id="11" name="TextBox 10">
            <a:extLst>
              <a:ext uri="{FF2B5EF4-FFF2-40B4-BE49-F238E27FC236}">
                <a16:creationId xmlns:a16="http://schemas.microsoft.com/office/drawing/2014/main" id="{C49311BE-BAF5-4A5D-AA72-BEE619182F17}"/>
              </a:ext>
            </a:extLst>
          </p:cNvPr>
          <p:cNvSpPr txBox="1"/>
          <p:nvPr/>
        </p:nvSpPr>
        <p:spPr>
          <a:xfrm>
            <a:off x="640080" y="2849880"/>
            <a:ext cx="3009900" cy="646331"/>
          </a:xfrm>
          <a:prstGeom prst="rect">
            <a:avLst/>
          </a:prstGeom>
          <a:noFill/>
        </p:spPr>
        <p:txBody>
          <a:bodyPr wrap="square" rtlCol="0">
            <a:spAutoFit/>
          </a:bodyPr>
          <a:lstStyle/>
          <a:p>
            <a:r>
              <a:rPr lang="en-US" dirty="0"/>
              <a:t>ABAP development tool on eclipse</a:t>
            </a:r>
          </a:p>
        </p:txBody>
      </p:sp>
      <p:cxnSp>
        <p:nvCxnSpPr>
          <p:cNvPr id="13" name="Connector: Elbow 12">
            <a:extLst>
              <a:ext uri="{FF2B5EF4-FFF2-40B4-BE49-F238E27FC236}">
                <a16:creationId xmlns:a16="http://schemas.microsoft.com/office/drawing/2014/main" id="{F7C3F5F3-88EB-4173-9589-B65BE8EDE4F2}"/>
              </a:ext>
            </a:extLst>
          </p:cNvPr>
          <p:cNvCxnSpPr>
            <a:stCxn id="10" idx="3"/>
            <a:endCxn id="3" idx="1"/>
          </p:cNvCxnSpPr>
          <p:nvPr/>
        </p:nvCxnSpPr>
        <p:spPr>
          <a:xfrm>
            <a:off x="2872740" y="2499360"/>
            <a:ext cx="1722120" cy="1943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B76F057-EAB0-4FB7-9A21-364A78981D02}"/>
              </a:ext>
            </a:extLst>
          </p:cNvPr>
          <p:cNvCxnSpPr>
            <a:stCxn id="10" idx="3"/>
          </p:cNvCxnSpPr>
          <p:nvPr/>
        </p:nvCxnSpPr>
        <p:spPr>
          <a:xfrm>
            <a:off x="2872740" y="2499360"/>
            <a:ext cx="3310890" cy="2148840"/>
          </a:xfrm>
          <a:prstGeom prst="bentConnector3">
            <a:avLst>
              <a:gd name="adj1" fmla="val 15478"/>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A21A2558-0ABC-4618-9AA0-41CA343BECF0}"/>
              </a:ext>
            </a:extLst>
          </p:cNvPr>
          <p:cNvSpPr/>
          <p:nvPr/>
        </p:nvSpPr>
        <p:spPr>
          <a:xfrm>
            <a:off x="662940" y="312420"/>
            <a:ext cx="1988820" cy="426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WebIDE (old)</a:t>
            </a:r>
          </a:p>
        </p:txBody>
      </p:sp>
      <p:sp>
        <p:nvSpPr>
          <p:cNvPr id="19" name="Rectangle: Rounded Corners 18">
            <a:extLst>
              <a:ext uri="{FF2B5EF4-FFF2-40B4-BE49-F238E27FC236}">
                <a16:creationId xmlns:a16="http://schemas.microsoft.com/office/drawing/2014/main" id="{CB929BB7-EBBE-43C0-8049-4DDB575ADDDB}"/>
              </a:ext>
            </a:extLst>
          </p:cNvPr>
          <p:cNvSpPr/>
          <p:nvPr/>
        </p:nvSpPr>
        <p:spPr>
          <a:xfrm>
            <a:off x="662940" y="813971"/>
            <a:ext cx="1988820" cy="426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cxnSp>
        <p:nvCxnSpPr>
          <p:cNvPr id="21" name="Connector: Elbow 20">
            <a:extLst>
              <a:ext uri="{FF2B5EF4-FFF2-40B4-BE49-F238E27FC236}">
                <a16:creationId xmlns:a16="http://schemas.microsoft.com/office/drawing/2014/main" id="{ACFB49E8-F473-4AD4-B27B-904686713FDC}"/>
              </a:ext>
            </a:extLst>
          </p:cNvPr>
          <p:cNvCxnSpPr>
            <a:stCxn id="19" idx="3"/>
            <a:endCxn id="2" idx="1"/>
          </p:cNvCxnSpPr>
          <p:nvPr/>
        </p:nvCxnSpPr>
        <p:spPr>
          <a:xfrm flipV="1">
            <a:off x="2651760" y="914400"/>
            <a:ext cx="2400300" cy="1129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79CBF78-EF66-4965-ABEF-491DAFFB93DB}"/>
              </a:ext>
            </a:extLst>
          </p:cNvPr>
          <p:cNvCxnSpPr>
            <a:cxnSpLocks/>
            <a:stCxn id="18" idx="3"/>
          </p:cNvCxnSpPr>
          <p:nvPr/>
        </p:nvCxnSpPr>
        <p:spPr>
          <a:xfrm>
            <a:off x="2651760" y="525780"/>
            <a:ext cx="518160" cy="501551"/>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32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Installation &amp; Setup of ADT on Eclipse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a16="http://schemas.microsoft.com/office/drawing/2014/main"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a16="http://schemas.microsoft.com/office/drawing/2014/main"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a16="http://schemas.microsoft.com/office/drawing/2014/main"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a16="http://schemas.microsoft.com/office/drawing/2014/main"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a16="http://schemas.microsoft.com/office/drawing/2014/main"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a16="http://schemas.microsoft.com/office/drawing/2014/main"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a16="http://schemas.microsoft.com/office/drawing/2014/main"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a16="http://schemas.microsoft.com/office/drawing/2014/main"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a16="http://schemas.microsoft.com/office/drawing/2014/main"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a16="http://schemas.microsoft.com/office/drawing/2014/main"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a16="http://schemas.microsoft.com/office/drawing/2014/main"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a16="http://schemas.microsoft.com/office/drawing/2014/main"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a16="http://schemas.microsoft.com/office/drawing/2014/main"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a16="http://schemas.microsoft.com/office/drawing/2014/main"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a16="http://schemas.microsoft.com/office/drawing/2014/main"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a16="http://schemas.microsoft.com/office/drawing/2014/main"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a16="http://schemas.microsoft.com/office/drawing/2014/main"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a16="http://schemas.microsoft.com/office/drawing/2014/main"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a16="http://schemas.microsoft.com/office/drawing/2014/main"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a16="http://schemas.microsoft.com/office/drawing/2014/main"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a16="http://schemas.microsoft.com/office/drawing/2014/main"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a16="http://schemas.microsoft.com/office/drawing/2014/main"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a16="http://schemas.microsoft.com/office/drawing/2014/main"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a16="http://schemas.microsoft.com/office/drawing/2014/main"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a16="http://schemas.microsoft.com/office/drawing/2014/main"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a16="http://schemas.microsoft.com/office/drawing/2014/main"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a16="http://schemas.microsoft.com/office/drawing/2014/main"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a16="http://schemas.microsoft.com/office/drawing/2014/main"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a16="http://schemas.microsoft.com/office/drawing/2014/main"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a16="http://schemas.microsoft.com/office/drawing/2014/main"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a16="http://schemas.microsoft.com/office/drawing/2014/main"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a16="http://schemas.microsoft.com/office/drawing/2014/main"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a16="http://schemas.microsoft.com/office/drawing/2014/main"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a16="http://schemas.microsoft.com/office/drawing/2014/main"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a16="http://schemas.microsoft.com/office/drawing/2014/main"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a16="http://schemas.microsoft.com/office/drawing/2014/main"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a16="http://schemas.microsoft.com/office/drawing/2014/main"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a16="http://schemas.microsoft.com/office/drawing/2014/main"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a16="http://schemas.microsoft.com/office/drawing/2014/main"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a16="http://schemas.microsoft.com/office/drawing/2014/main"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a16="http://schemas.microsoft.com/office/drawing/2014/main"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a16="http://schemas.microsoft.com/office/drawing/2014/main"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a16="http://schemas.microsoft.com/office/drawing/2014/main"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a16="http://schemas.microsoft.com/office/drawing/2014/main"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a16="http://schemas.microsoft.com/office/drawing/2014/main"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a16="http://schemas.microsoft.com/office/drawing/2014/main"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a16="http://schemas.microsoft.com/office/drawing/2014/main"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a16="http://schemas.microsoft.com/office/drawing/2014/main"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a16="http://schemas.microsoft.com/office/drawing/2014/main"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a16="http://schemas.microsoft.com/office/drawing/2014/main"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a16="http://schemas.microsoft.com/office/drawing/2014/main"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a16="http://schemas.microsoft.com/office/drawing/2014/main"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a16="http://schemas.microsoft.com/office/drawing/2014/main"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a16="http://schemas.microsoft.com/office/drawing/2014/main"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a16="http://schemas.microsoft.com/office/drawing/2014/main"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a16="http://schemas.microsoft.com/office/drawing/2014/main"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a16="http://schemas.microsoft.com/office/drawing/2014/main"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a16="http://schemas.microsoft.com/office/drawing/2014/main"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a16="http://schemas.microsoft.com/office/drawing/2014/main"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a16="http://schemas.microsoft.com/office/drawing/2014/main"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a16="http://schemas.microsoft.com/office/drawing/2014/main"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a16="http://schemas.microsoft.com/office/drawing/2014/main"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a16="http://schemas.microsoft.com/office/drawing/2014/main"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a16="http://schemas.microsoft.com/office/drawing/2014/main"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a16="http://schemas.microsoft.com/office/drawing/2014/main"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a16="http://schemas.microsoft.com/office/drawing/2014/main"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a16="http://schemas.microsoft.com/office/drawing/2014/main"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a16="http://schemas.microsoft.com/office/drawing/2014/main"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a16="http://schemas.microsoft.com/office/drawing/2014/main"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a16="http://schemas.microsoft.com/office/drawing/2014/main"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a16="http://schemas.microsoft.com/office/drawing/2014/main"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a16="http://schemas.microsoft.com/office/drawing/2014/main"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link</a:t>
              </a:r>
              <a:endParaRPr lang="en-US" sz="1600" dirty="0">
                <a:solidFill>
                  <a:schemeClr val="bg1"/>
                </a:solidFill>
              </a:endParaRPr>
            </a:p>
          </p:txBody>
        </p:sp>
        <p:sp>
          <p:nvSpPr>
            <p:cNvPr id="56" name="TextBox 179">
              <a:extLst>
                <a:ext uri="{FF2B5EF4-FFF2-40B4-BE49-F238E27FC236}">
                  <a16:creationId xmlns:a16="http://schemas.microsoft.com/office/drawing/2014/main"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4">
                    <a:extLst>
                      <a:ext uri="{A12FA001-AC4F-418D-AE19-62706E023703}">
                        <ahyp:hlinkClr xmlns:ahyp="http://schemas.microsoft.com/office/drawing/2018/hyperlinkcolor"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ahyp="http://schemas.microsoft.com/office/drawing/2018/hyperlinkcolor" val="tx"/>
                      </a:ext>
                    </a:extLst>
                  </a:hlinkClick>
                </a:rPr>
                <a:t>SapMachine 11</a:t>
              </a:r>
              <a:endParaRPr lang="en-US" sz="1600" dirty="0">
                <a:solidFill>
                  <a:srgbClr val="FF0000"/>
                </a:solidFill>
              </a:endParaRPr>
            </a:p>
            <a:p>
              <a:endParaRPr lang="en-US" sz="1600" dirty="0"/>
            </a:p>
          </p:txBody>
        </p:sp>
        <p:sp>
          <p:nvSpPr>
            <p:cNvPr id="57" name="TextBox 180">
              <a:extLst>
                <a:ext uri="{FF2B5EF4-FFF2-40B4-BE49-F238E27FC236}">
                  <a16:creationId xmlns:a16="http://schemas.microsoft.com/office/drawing/2014/main"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ahyp="http://schemas.microsoft.com/office/drawing/2018/hyperlinkcolor"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a16="http://schemas.microsoft.com/office/drawing/2014/main"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ahyp="http://schemas.microsoft.com/office/drawing/2018/hyperlinkcolor" val="tx"/>
                      </a:ext>
                    </a:extLst>
                  </a:hlinkClick>
                </a:rPr>
                <a:t>Eclipse 2020-09</a:t>
              </a:r>
              <a:r>
                <a:rPr lang="en-US" sz="1600" dirty="0"/>
                <a:t> </a:t>
              </a:r>
            </a:p>
            <a:p>
              <a:r>
                <a:rPr lang="en-US" sz="1600" dirty="0"/>
                <a:t>(e.g. </a:t>
              </a:r>
              <a:r>
                <a:rPr lang="en-US" sz="1600" dirty="0">
                  <a:hlinkClick r:id="rId8">
                    <a:extLst>
                      <a:ext uri="{A12FA001-AC4F-418D-AE19-62706E023703}">
                        <ahyp:hlinkClr xmlns:ahyp="http://schemas.microsoft.com/office/drawing/2018/hyperlinkcolor"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a16="http://schemas.microsoft.com/office/drawing/2014/main"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a16="http://schemas.microsoft.com/office/drawing/2014/main"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a16="http://schemas.microsoft.com/office/drawing/2014/main"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62" name="TextBox 185">
              <a:extLst>
                <a:ext uri="{FF2B5EF4-FFF2-40B4-BE49-F238E27FC236}">
                  <a16:creationId xmlns:a16="http://schemas.microsoft.com/office/drawing/2014/main"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63" name="TextBox 186">
              <a:extLst>
                <a:ext uri="{FF2B5EF4-FFF2-40B4-BE49-F238E27FC236}">
                  <a16:creationId xmlns:a16="http://schemas.microsoft.com/office/drawing/2014/main"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a16="http://schemas.microsoft.com/office/drawing/2014/main"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a:solidFill>
                  <a:schemeClr val="bg1"/>
                </a:solidFill>
              </a:rPr>
              <a:t>Steps for </a:t>
            </a:r>
          </a:p>
          <a:p>
            <a:r>
              <a:rPr lang="en-IN" dirty="0">
                <a:solidFill>
                  <a:schemeClr val="bg1"/>
                </a:solidFill>
              </a:rPr>
              <a:t>Installation of ADT     ………..ABAP Development Tool</a:t>
            </a:r>
          </a:p>
        </p:txBody>
      </p:sp>
    </p:spTree>
    <p:extLst>
      <p:ext uri="{BB962C8B-B14F-4D97-AF65-F5344CB8AC3E}">
        <p14:creationId xmlns:p14="http://schemas.microsoft.com/office/powerpoint/2010/main" val="379414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Features of ADT ( ABAP Development Tool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196423" y="923734"/>
            <a:ext cx="11900954"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Native, 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False</a:t>
            </a:r>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system meets HANA</a:t>
            </a:r>
          </a:p>
        </p:txBody>
      </p:sp>
      <p:sp>
        <p:nvSpPr>
          <p:cNvPr id="7" name="TextBox 6">
            <a:extLst>
              <a:ext uri="{FF2B5EF4-FFF2-40B4-BE49-F238E27FC236}">
                <a16:creationId xmlns:a16="http://schemas.microsoft.com/office/drawing/2014/main" id="{C3D67074-ABBF-4F1F-8F04-07B7C002C1DF}"/>
              </a:ext>
            </a:extLst>
          </p:cNvPr>
          <p:cNvSpPr txBox="1"/>
          <p:nvPr/>
        </p:nvSpPr>
        <p:spPr>
          <a:xfrm>
            <a:off x="228600" y="1067240"/>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074" name="Picture 2" descr="SAP Fiori dla SAP S4HANA"/>
          <p:cNvPicPr>
            <a:picLocks noChangeAspect="1" noChangeArrowheads="1"/>
          </p:cNvPicPr>
          <p:nvPr/>
        </p:nvPicPr>
        <p:blipFill rotWithShape="1">
          <a:blip r:embed="rId3">
            <a:extLst>
              <a:ext uri="{28A0092B-C50C-407E-A947-70E740481C1C}">
                <a14:useLocalDpi xmlns:a14="http://schemas.microsoft.com/office/drawing/2010/main" val="0"/>
              </a:ext>
            </a:extLst>
          </a:blip>
          <a:srcRect r="18044" b="21519"/>
          <a:stretch/>
        </p:blipFill>
        <p:spPr bwMode="auto">
          <a:xfrm>
            <a:off x="288268" y="3442954"/>
            <a:ext cx="6245054" cy="313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320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Schema</a:t>
            </a:r>
          </a:p>
        </p:txBody>
      </p:sp>
      <p:sp>
        <p:nvSpPr>
          <p:cNvPr id="8" name="TextBox 7">
            <a:extLst>
              <a:ext uri="{FF2B5EF4-FFF2-40B4-BE49-F238E27FC236}">
                <a16:creationId xmlns:a16="http://schemas.microsoft.com/office/drawing/2014/main" id="{C3D67074-ABBF-4F1F-8F04-07B7C002C1DF}"/>
              </a:ext>
            </a:extLst>
          </p:cNvPr>
          <p:cNvSpPr txBox="1"/>
          <p:nvPr/>
        </p:nvSpPr>
        <p:spPr>
          <a:xfrm>
            <a:off x="228600" y="974476"/>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098" name="Picture 2" descr="10+ Schema Pic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213" y="3497550"/>
            <a:ext cx="4650867" cy="300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12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Installation of Web IDE</a:t>
            </a:r>
          </a:p>
        </p:txBody>
      </p:sp>
      <p:sp>
        <p:nvSpPr>
          <p:cNvPr id="3" name="Rectangle 2"/>
          <p:cNvSpPr/>
          <p:nvPr/>
        </p:nvSpPr>
        <p:spPr>
          <a:xfrm>
            <a:off x="414163" y="1193270"/>
            <a:ext cx="9591227" cy="5078313"/>
          </a:xfrm>
          <a:prstGeom prst="rect">
            <a:avLst/>
          </a:prstGeom>
        </p:spPr>
        <p:txBody>
          <a:bodyPr wrap="square">
            <a:spAutoFit/>
          </a:bodyPr>
          <a:lstStyle/>
          <a:p>
            <a:r>
              <a:rPr lang="en-US" dirty="0">
                <a:latin typeface="Calibri" panose="020F0502020204030204" pitchFamily="34" charset="0"/>
              </a:rPr>
              <a:t>Prerequisites:</a:t>
            </a:r>
          </a:p>
          <a:p>
            <a:endParaRPr lang="en-US" dirty="0">
              <a:latin typeface="Segoe UI" panose="020B0502040204020203" pitchFamily="34" charset="0"/>
            </a:endParaRPr>
          </a:p>
          <a:p>
            <a:pPr indent="-347472"/>
            <a:r>
              <a:rPr lang="en-US" dirty="0">
                <a:latin typeface="Segoe UI" panose="020B0502040204020203" pitchFamily="34" charset="0"/>
              </a:rPr>
              <a:t>1. </a:t>
            </a:r>
            <a:r>
              <a:rPr lang="en-US" dirty="0">
                <a:latin typeface="Calibri" panose="020F0502020204030204" pitchFamily="34" charset="0"/>
              </a:rPr>
              <a:t>We must need </a:t>
            </a:r>
            <a:r>
              <a:rPr lang="en-US" b="1" dirty="0">
                <a:latin typeface="Calibri" panose="020F0502020204030204" pitchFamily="34" charset="0"/>
              </a:rPr>
              <a:t>jdk 1.8 </a:t>
            </a:r>
            <a:r>
              <a:rPr lang="en-US" dirty="0">
                <a:latin typeface="Calibri" panose="020F0502020204030204" pitchFamily="34" charset="0"/>
              </a:rPr>
              <a:t>in our system </a:t>
            </a:r>
            <a:r>
              <a:rPr lang="en-US" b="1" dirty="0" err="1">
                <a:latin typeface="Calibri" panose="020F0502020204030204" pitchFamily="34" charset="0"/>
              </a:rPr>
              <a:t>cmd</a:t>
            </a:r>
            <a:r>
              <a:rPr lang="en-US" b="1" dirty="0">
                <a:latin typeface="Calibri" panose="020F0502020204030204" pitchFamily="34" charset="0"/>
              </a:rPr>
              <a:t>-&gt; java –version </a:t>
            </a:r>
            <a:r>
              <a:rPr lang="en-US" b="1" dirty="0">
                <a:latin typeface="Calibri" panose="020F0502020204030204" pitchFamily="34" charset="0"/>
                <a:hlinkClick r:id="rId3" tooltip="https://www.oracle.com/in/java/technologies/javase/javase-jdk8-downloads.html"/>
              </a:rPr>
              <a:t>install jdk</a:t>
            </a:r>
            <a:endParaRPr lang="en-US" dirty="0">
              <a:latin typeface="Segoe UI" panose="020B0502040204020203" pitchFamily="34" charset="0"/>
            </a:endParaRPr>
          </a:p>
          <a:p>
            <a:pPr indent="-347472"/>
            <a:r>
              <a:rPr lang="en-US" dirty="0">
                <a:latin typeface="Segoe UI" panose="020B0502040204020203" pitchFamily="34" charset="0"/>
              </a:rPr>
              <a:t>2. </a:t>
            </a:r>
            <a:r>
              <a:rPr lang="en-US" dirty="0">
                <a:latin typeface="Calibri" panose="020F0502020204030204" pitchFamily="34" charset="0"/>
              </a:rPr>
              <a:t>Min 4 GB of RAM</a:t>
            </a:r>
            <a:endParaRPr lang="en-US" dirty="0">
              <a:latin typeface="Segoe UI" panose="020B0502040204020203" pitchFamily="34" charset="0"/>
            </a:endParaRPr>
          </a:p>
          <a:p>
            <a:pPr indent="-347472"/>
            <a:r>
              <a:rPr lang="en-US" dirty="0">
                <a:latin typeface="Segoe UI" panose="020B0502040204020203" pitchFamily="34" charset="0"/>
              </a:rPr>
              <a:t>3. </a:t>
            </a:r>
            <a:r>
              <a:rPr lang="en-US" dirty="0">
                <a:latin typeface="Calibri" panose="020F0502020204030204" pitchFamily="34" charset="0"/>
              </a:rPr>
              <a:t>Install </a:t>
            </a:r>
            <a:r>
              <a:rPr lang="en-US" dirty="0">
                <a:latin typeface="Calibri" panose="020F0502020204030204" pitchFamily="34" charset="0"/>
                <a:hlinkClick r:id="rId4" tooltip="https://www.win-rar.com/predownload.html?&amp;l=0"/>
              </a:rPr>
              <a:t>WinRAR</a:t>
            </a:r>
            <a:r>
              <a:rPr lang="en-US" dirty="0">
                <a:latin typeface="Calibri" panose="020F0502020204030204" pitchFamily="34" charset="0"/>
              </a:rPr>
              <a:t> software in your machine</a:t>
            </a:r>
          </a:p>
          <a:p>
            <a:pPr indent="-347472"/>
            <a:endParaRPr lang="en-US" dirty="0">
              <a:latin typeface="Segoe UI" panose="020B0502040204020203" pitchFamily="34" charset="0"/>
            </a:endParaRPr>
          </a:p>
          <a:p>
            <a:r>
              <a:rPr lang="en-US" dirty="0">
                <a:latin typeface="Calibri" panose="020F0502020204030204" pitchFamily="34" charset="0"/>
              </a:rPr>
              <a:t>Steps:</a:t>
            </a:r>
          </a:p>
          <a:p>
            <a:endParaRPr lang="en-US" dirty="0">
              <a:latin typeface="Segoe UI" panose="020B0502040204020203" pitchFamily="34" charset="0"/>
            </a:endParaRPr>
          </a:p>
          <a:p>
            <a:pPr indent="-347472"/>
            <a:r>
              <a:rPr lang="en-US" dirty="0">
                <a:latin typeface="Segoe UI" panose="020B0502040204020203" pitchFamily="34" charset="0"/>
              </a:rPr>
              <a:t>1. </a:t>
            </a:r>
            <a:r>
              <a:rPr lang="en-US" dirty="0">
                <a:latin typeface="Calibri" panose="020F0502020204030204" pitchFamily="34" charset="0"/>
              </a:rPr>
              <a:t>Download </a:t>
            </a:r>
            <a:r>
              <a:rPr lang="en-US" dirty="0">
                <a:latin typeface="Calibri" panose="020F0502020204030204" pitchFamily="34" charset="0"/>
                <a:hlinkClick r:id="rId5" tooltip="https://tools.hana.ondemand.com/"/>
              </a:rPr>
              <a:t>SAP WebIDE PE</a:t>
            </a:r>
            <a:r>
              <a:rPr lang="en-US" dirty="0">
                <a:latin typeface="Segoe UI" panose="020B0502040204020203" pitchFamily="34" charset="0"/>
              </a:rPr>
              <a:t> </a:t>
            </a:r>
          </a:p>
          <a:p>
            <a:pPr indent="-347472"/>
            <a:r>
              <a:rPr lang="en-US" dirty="0">
                <a:latin typeface="Segoe UI" panose="020B0502040204020203" pitchFamily="34" charset="0"/>
              </a:rPr>
              <a:t>2. </a:t>
            </a:r>
            <a:r>
              <a:rPr lang="en-US" dirty="0">
                <a:latin typeface="Calibri" panose="020F0502020204030204" pitchFamily="34" charset="0"/>
              </a:rPr>
              <a:t>Copy the downloaded zip file and paste in c:\</a:t>
            </a:r>
            <a:r>
              <a:rPr lang="en-US" b="1" dirty="0">
                <a:latin typeface="Calibri" panose="020F0502020204030204" pitchFamily="34" charset="0"/>
              </a:rPr>
              <a:t>MyWebIDE</a:t>
            </a:r>
            <a:endParaRPr lang="en-US" dirty="0">
              <a:latin typeface="Segoe UI" panose="020B0502040204020203" pitchFamily="34" charset="0"/>
            </a:endParaRPr>
          </a:p>
          <a:p>
            <a:pPr indent="-347472"/>
            <a:r>
              <a:rPr lang="en-US" dirty="0">
                <a:latin typeface="Segoe UI" panose="020B0502040204020203" pitchFamily="34" charset="0"/>
              </a:rPr>
              <a:t>3. </a:t>
            </a:r>
            <a:r>
              <a:rPr lang="en-US" dirty="0">
                <a:latin typeface="Calibri" panose="020F0502020204030204" pitchFamily="34" charset="0"/>
              </a:rPr>
              <a:t>Right click on zip file and choose </a:t>
            </a:r>
            <a:r>
              <a:rPr lang="en-US" b="1" dirty="0">
                <a:latin typeface="Calibri" panose="020F0502020204030204" pitchFamily="34" charset="0"/>
              </a:rPr>
              <a:t>extract here</a:t>
            </a:r>
            <a:r>
              <a:rPr lang="en-US" dirty="0">
                <a:latin typeface="Calibri" panose="020F0502020204030204" pitchFamily="34" charset="0"/>
              </a:rPr>
              <a:t>, it will take up to 5 mins</a:t>
            </a:r>
            <a:endParaRPr lang="en-US" dirty="0">
              <a:latin typeface="Segoe UI" panose="020B0502040204020203" pitchFamily="34" charset="0"/>
            </a:endParaRPr>
          </a:p>
          <a:p>
            <a:pPr indent="-347472"/>
            <a:r>
              <a:rPr lang="en-US" dirty="0">
                <a:latin typeface="Segoe UI" panose="020B0502040204020203" pitchFamily="34" charset="0"/>
              </a:rPr>
              <a:t>4. </a:t>
            </a:r>
            <a:r>
              <a:rPr lang="en-US" dirty="0">
                <a:latin typeface="Calibri" panose="020F0502020204030204" pitchFamily="34" charset="0"/>
              </a:rPr>
              <a:t>You will see an folder called eclipse, go inside and you will see a file called </a:t>
            </a:r>
            <a:r>
              <a:rPr lang="en-US" b="1" dirty="0">
                <a:latin typeface="Calibri" panose="020F0502020204030204" pitchFamily="34" charset="0"/>
              </a:rPr>
              <a:t>orion.exe</a:t>
            </a:r>
            <a:endParaRPr lang="en-US" dirty="0">
              <a:latin typeface="Segoe UI" panose="020B0502040204020203" pitchFamily="34" charset="0"/>
            </a:endParaRPr>
          </a:p>
          <a:p>
            <a:pPr indent="-347472"/>
            <a:r>
              <a:rPr lang="en-US" dirty="0">
                <a:latin typeface="Segoe UI" panose="020B0502040204020203" pitchFamily="34" charset="0"/>
              </a:rPr>
              <a:t>5. </a:t>
            </a:r>
            <a:r>
              <a:rPr lang="en-US" dirty="0">
                <a:latin typeface="Calibri" panose="020F0502020204030204" pitchFamily="34" charset="0"/>
              </a:rPr>
              <a:t>Right click on Orion exe and choose properties and select Run as Administrator checkbox</a:t>
            </a:r>
            <a:endParaRPr lang="en-US" dirty="0">
              <a:latin typeface="Segoe UI" panose="020B0502040204020203" pitchFamily="34" charset="0"/>
            </a:endParaRPr>
          </a:p>
          <a:p>
            <a:pPr indent="-347472"/>
            <a:r>
              <a:rPr lang="en-US" dirty="0">
                <a:latin typeface="Segoe UI" panose="020B0502040204020203" pitchFamily="34" charset="0"/>
              </a:rPr>
              <a:t>6. </a:t>
            </a:r>
            <a:r>
              <a:rPr lang="en-US" dirty="0">
                <a:latin typeface="Calibri" panose="020F0502020204030204" pitchFamily="34" charset="0"/>
              </a:rPr>
              <a:t>Apply and Ok</a:t>
            </a:r>
            <a:endParaRPr lang="en-US" dirty="0">
              <a:latin typeface="Segoe UI" panose="020B0502040204020203" pitchFamily="34" charset="0"/>
            </a:endParaRPr>
          </a:p>
          <a:p>
            <a:pPr indent="-347472"/>
            <a:r>
              <a:rPr lang="en-US" dirty="0">
                <a:latin typeface="Segoe UI" panose="020B0502040204020203" pitchFamily="34" charset="0"/>
              </a:rPr>
              <a:t>7. </a:t>
            </a:r>
            <a:r>
              <a:rPr lang="en-US" dirty="0">
                <a:latin typeface="Calibri" panose="020F0502020204030204" pitchFamily="34" charset="0"/>
              </a:rPr>
              <a:t>Optional – you can make a shortcut on desktop</a:t>
            </a:r>
            <a:endParaRPr lang="en-US" dirty="0">
              <a:latin typeface="Segoe UI" panose="020B0502040204020203" pitchFamily="34" charset="0"/>
            </a:endParaRPr>
          </a:p>
          <a:p>
            <a:pPr indent="-347472"/>
            <a:r>
              <a:rPr lang="en-US" dirty="0">
                <a:latin typeface="Segoe UI" panose="020B0502040204020203" pitchFamily="34" charset="0"/>
              </a:rPr>
              <a:t>8. </a:t>
            </a:r>
            <a:r>
              <a:rPr lang="en-US" dirty="0">
                <a:latin typeface="Calibri" panose="020F0502020204030204" pitchFamily="34" charset="0"/>
              </a:rPr>
              <a:t>Double click on Orion exe file</a:t>
            </a:r>
            <a:endParaRPr lang="en-US" dirty="0">
              <a:latin typeface="Segoe UI" panose="020B0502040204020203" pitchFamily="34" charset="0"/>
            </a:endParaRPr>
          </a:p>
          <a:p>
            <a:pPr indent="-347472"/>
            <a:r>
              <a:rPr lang="en-US" dirty="0">
                <a:latin typeface="Segoe UI" panose="020B0502040204020203" pitchFamily="34" charset="0"/>
              </a:rPr>
              <a:t>9. </a:t>
            </a:r>
            <a:r>
              <a:rPr lang="en-US" dirty="0">
                <a:latin typeface="Calibri" panose="020F0502020204030204" pitchFamily="34" charset="0"/>
              </a:rPr>
              <a:t>Do not close command prompt window</a:t>
            </a:r>
            <a:endParaRPr lang="en-US" dirty="0">
              <a:latin typeface="Segoe UI" panose="020B0502040204020203" pitchFamily="34" charset="0"/>
            </a:endParaRPr>
          </a:p>
          <a:p>
            <a:pPr indent="-347472"/>
            <a:r>
              <a:rPr lang="en-US" dirty="0">
                <a:latin typeface="Segoe UI" panose="020B0502040204020203" pitchFamily="34" charset="0"/>
              </a:rPr>
              <a:t>10. </a:t>
            </a:r>
            <a:r>
              <a:rPr lang="en-US" dirty="0">
                <a:latin typeface="Calibri" panose="020F0502020204030204" pitchFamily="34" charset="0"/>
                <a:hlinkClick r:id="rId6" tooltip="http://localhost:8080/webide/index.html"/>
              </a:rPr>
              <a:t>http://localhost:8080/webide/index.html</a:t>
            </a:r>
            <a:endParaRPr lang="en-US" b="0" i="0" dirty="0">
              <a:effectLst/>
              <a:latin typeface="Segoe UI" panose="020B0502040204020203" pitchFamily="34" charset="0"/>
            </a:endParaRPr>
          </a:p>
        </p:txBody>
      </p:sp>
      <p:pic>
        <p:nvPicPr>
          <p:cNvPr id="5" name="Picture 4"/>
          <p:cNvPicPr>
            <a:picLocks noChangeAspect="1"/>
          </p:cNvPicPr>
          <p:nvPr/>
        </p:nvPicPr>
        <p:blipFill>
          <a:blip r:embed="rId7"/>
          <a:stretch>
            <a:fillRect/>
          </a:stretch>
        </p:blipFill>
        <p:spPr>
          <a:xfrm>
            <a:off x="7146086" y="1644331"/>
            <a:ext cx="4858857" cy="2338286"/>
          </a:xfrm>
          <a:prstGeom prst="rect">
            <a:avLst/>
          </a:prstGeom>
        </p:spPr>
      </p:pic>
    </p:spTree>
    <p:extLst>
      <p:ext uri="{BB962C8B-B14F-4D97-AF65-F5344CB8AC3E}">
        <p14:creationId xmlns:p14="http://schemas.microsoft.com/office/powerpoint/2010/main" val="3867772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Business Application Studio ( BAS )</a:t>
            </a:r>
          </a:p>
        </p:txBody>
      </p:sp>
      <p:sp>
        <p:nvSpPr>
          <p:cNvPr id="8" name="Oval 7">
            <a:extLst>
              <a:ext uri="{FF2B5EF4-FFF2-40B4-BE49-F238E27FC236}">
                <a16:creationId xmlns:a16="http://schemas.microsoft.com/office/drawing/2014/main" id="{8BDC5455-D2E3-4A1A-98C8-296485731E1D}"/>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27">
            <a:extLst>
              <a:ext uri="{FF2B5EF4-FFF2-40B4-BE49-F238E27FC236}">
                <a16:creationId xmlns:a16="http://schemas.microsoft.com/office/drawing/2014/main" id="{255119FB-DD8D-4611-992D-4B2C53067F4C}"/>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Oval 9">
            <a:extLst>
              <a:ext uri="{FF2B5EF4-FFF2-40B4-BE49-F238E27FC236}">
                <a16:creationId xmlns:a16="http://schemas.microsoft.com/office/drawing/2014/main" id="{E9D60B4C-D4E5-4474-A2CB-90B7C21A7A30}"/>
              </a:ext>
            </a:extLst>
          </p:cNvPr>
          <p:cNvSpPr/>
          <p:nvPr/>
        </p:nvSpPr>
        <p:spPr>
          <a:xfrm>
            <a:off x="1585930" y="24749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4">
            <a:extLst>
              <a:ext uri="{FF2B5EF4-FFF2-40B4-BE49-F238E27FC236}">
                <a16:creationId xmlns:a16="http://schemas.microsoft.com/office/drawing/2014/main" id="{08256C70-FF62-46FE-A019-337CD402AEEC}"/>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C5D65049-E553-44C5-8959-A3D9AB1E2EB3}"/>
              </a:ext>
            </a:extLst>
          </p:cNvPr>
          <p:cNvGrpSpPr/>
          <p:nvPr/>
        </p:nvGrpSpPr>
        <p:grpSpPr>
          <a:xfrm>
            <a:off x="2566160" y="1127027"/>
            <a:ext cx="192783" cy="5001506"/>
            <a:chOff x="2237993" y="928247"/>
            <a:chExt cx="192783" cy="5001506"/>
          </a:xfrm>
          <a:solidFill>
            <a:schemeClr val="accent5"/>
          </a:solidFill>
        </p:grpSpPr>
        <p:sp>
          <p:nvSpPr>
            <p:cNvPr id="13" name="Oval 12">
              <a:extLst>
                <a:ext uri="{FF2B5EF4-FFF2-40B4-BE49-F238E27FC236}">
                  <a16:creationId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Oval 15">
            <a:extLst>
              <a:ext uri="{FF2B5EF4-FFF2-40B4-BE49-F238E27FC236}">
                <a16:creationId xmlns:a16="http://schemas.microsoft.com/office/drawing/2014/main" id="{028E5934-00C8-4427-9219-F745281B751B}"/>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9">
            <a:extLst>
              <a:ext uri="{FF2B5EF4-FFF2-40B4-BE49-F238E27FC236}">
                <a16:creationId xmlns:a16="http://schemas.microsoft.com/office/drawing/2014/main" id="{C9099170-C9A8-47CB-90E9-B37765C8689E}"/>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1">
            <a:extLst>
              <a:ext uri="{FF2B5EF4-FFF2-40B4-BE49-F238E27FC236}">
                <a16:creationId xmlns:a16="http://schemas.microsoft.com/office/drawing/2014/main" id="{D2BA3B8B-3EBE-446B-A9C7-EF625EDE9FCA}"/>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3">
            <a:extLst>
              <a:ext uri="{FF2B5EF4-FFF2-40B4-BE49-F238E27FC236}">
                <a16:creationId xmlns:a16="http://schemas.microsoft.com/office/drawing/2014/main" id="{3F8E9C6A-60BD-4B68-9CE8-01E1B25247B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4">
            <a:extLst>
              <a:ext uri="{FF2B5EF4-FFF2-40B4-BE49-F238E27FC236}">
                <a16:creationId xmlns:a16="http://schemas.microsoft.com/office/drawing/2014/main" id="{E2052DC0-CD74-4D52-9B65-57DB28883222}"/>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15">
            <a:extLst>
              <a:ext uri="{FF2B5EF4-FFF2-40B4-BE49-F238E27FC236}">
                <a16:creationId xmlns:a16="http://schemas.microsoft.com/office/drawing/2014/main" id="{D5FECCD2-1256-4A53-B73B-0B87F7B30255}"/>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29892263-132A-4414-8B5C-DE6E1CBBF7D9}"/>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27A7B0D4-A0CF-4A37-B686-3E835C84D3F1}"/>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5DEE3D83-AADE-40B3-B987-D093C6FEC727}"/>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569547C7-EB36-490A-9D7C-8C0CBDDDFA06}"/>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EB782FF7-1B43-4572-AC63-F620D8DDA9CA}"/>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E41E48C-B6A0-4004-A3F4-EACA3F5EB8CD}"/>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7C3E7E4A-6732-420C-9B11-EF39532025A7}"/>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E2D257B5-2D7A-4EDF-A1B5-F8F4562AF463}"/>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BE11B83-E713-4F5F-8699-5C37372F972E}"/>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80B44335-AB22-4669-AC9B-1929B0F54470}"/>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BAF8865-90F3-4582-9F45-6A6229B7BA39}"/>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B24587-7100-4191-9481-042D6CF89318}"/>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E38C65E-C113-4694-A73C-E498FC8BC494}"/>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7BC7AC-E2AB-4B34-8867-58871B22213B}"/>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4911ED3-7FDF-4704-B3AD-0B4102D9F7EB}"/>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37" name="Group 36">
            <a:extLst>
              <a:ext uri="{FF2B5EF4-FFF2-40B4-BE49-F238E27FC236}">
                <a16:creationId xmlns:a16="http://schemas.microsoft.com/office/drawing/2014/main" id="{9BB1F75C-8E2B-4CF9-BA99-DA5507EBF5E3}"/>
              </a:ext>
            </a:extLst>
          </p:cNvPr>
          <p:cNvGrpSpPr/>
          <p:nvPr/>
        </p:nvGrpSpPr>
        <p:grpSpPr>
          <a:xfrm>
            <a:off x="5313795" y="1346179"/>
            <a:ext cx="324402" cy="324402"/>
            <a:chOff x="-1557338" y="1200150"/>
            <a:chExt cx="2151063" cy="2151063"/>
          </a:xfrm>
          <a:solidFill>
            <a:schemeClr val="bg1"/>
          </a:solidFill>
        </p:grpSpPr>
        <p:sp>
          <p:nvSpPr>
            <p:cNvPr id="38" name="Freeform 5">
              <a:extLst>
                <a:ext uri="{FF2B5EF4-FFF2-40B4-BE49-F238E27FC236}">
                  <a16:creationId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6">
              <a:extLst>
                <a:ext uri="{FF2B5EF4-FFF2-40B4-BE49-F238E27FC236}">
                  <a16:creationId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7">
              <a:extLst>
                <a:ext uri="{FF2B5EF4-FFF2-40B4-BE49-F238E27FC236}">
                  <a16:creationId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
              <a:extLst>
                <a:ext uri="{FF2B5EF4-FFF2-40B4-BE49-F238E27FC236}">
                  <a16:creationId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9">
              <a:extLst>
                <a:ext uri="{FF2B5EF4-FFF2-40B4-BE49-F238E27FC236}">
                  <a16:creationId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0">
              <a:extLst>
                <a:ext uri="{FF2B5EF4-FFF2-40B4-BE49-F238E27FC236}">
                  <a16:creationId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11">
              <a:extLst>
                <a:ext uri="{FF2B5EF4-FFF2-40B4-BE49-F238E27FC236}">
                  <a16:creationId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2">
              <a:extLst>
                <a:ext uri="{FF2B5EF4-FFF2-40B4-BE49-F238E27FC236}">
                  <a16:creationId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8" name="Freeform 18">
            <a:extLst>
              <a:ext uri="{FF2B5EF4-FFF2-40B4-BE49-F238E27FC236}">
                <a16:creationId xmlns:a16="http://schemas.microsoft.com/office/drawing/2014/main" id="{8071EDC3-BE15-4DF6-9621-EED01DA7AA74}"/>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9" name="Group 48">
            <a:extLst>
              <a:ext uri="{FF2B5EF4-FFF2-40B4-BE49-F238E27FC236}">
                <a16:creationId xmlns:a16="http://schemas.microsoft.com/office/drawing/2014/main" id="{050BE53C-AEB9-4828-854F-15B1827811E0}"/>
              </a:ext>
            </a:extLst>
          </p:cNvPr>
          <p:cNvGrpSpPr/>
          <p:nvPr/>
        </p:nvGrpSpPr>
        <p:grpSpPr>
          <a:xfrm>
            <a:off x="5841187" y="2453804"/>
            <a:ext cx="292868" cy="243057"/>
            <a:chOff x="-4900613" y="885825"/>
            <a:chExt cx="5815013" cy="4826000"/>
          </a:xfrm>
          <a:solidFill>
            <a:schemeClr val="bg1"/>
          </a:solidFill>
        </p:grpSpPr>
        <p:sp>
          <p:nvSpPr>
            <p:cNvPr id="50" name="Freeform 22">
              <a:extLst>
                <a:ext uri="{FF2B5EF4-FFF2-40B4-BE49-F238E27FC236}">
                  <a16:creationId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3">
              <a:extLst>
                <a:ext uri="{FF2B5EF4-FFF2-40B4-BE49-F238E27FC236}">
                  <a16:creationId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4">
              <a:extLst>
                <a:ext uri="{FF2B5EF4-FFF2-40B4-BE49-F238E27FC236}">
                  <a16:creationId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3" name="Group 52">
            <a:extLst>
              <a:ext uri="{FF2B5EF4-FFF2-40B4-BE49-F238E27FC236}">
                <a16:creationId xmlns:a16="http://schemas.microsoft.com/office/drawing/2014/main" id="{6F82BE04-2E15-4589-B709-43DC87F858D6}"/>
              </a:ext>
            </a:extLst>
          </p:cNvPr>
          <p:cNvGrpSpPr/>
          <p:nvPr/>
        </p:nvGrpSpPr>
        <p:grpSpPr>
          <a:xfrm>
            <a:off x="6205622" y="3456330"/>
            <a:ext cx="349810" cy="342900"/>
            <a:chOff x="973138" y="4927600"/>
            <a:chExt cx="642937" cy="630238"/>
          </a:xfrm>
          <a:solidFill>
            <a:schemeClr val="bg1"/>
          </a:solidFill>
        </p:grpSpPr>
        <p:sp>
          <p:nvSpPr>
            <p:cNvPr id="54" name="Freeform 28">
              <a:extLst>
                <a:ext uri="{FF2B5EF4-FFF2-40B4-BE49-F238E27FC236}">
                  <a16:creationId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9">
              <a:extLst>
                <a:ext uri="{FF2B5EF4-FFF2-40B4-BE49-F238E27FC236}">
                  <a16:creationId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30">
              <a:extLst>
                <a:ext uri="{FF2B5EF4-FFF2-40B4-BE49-F238E27FC236}">
                  <a16:creationId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7" name="Group 56">
            <a:extLst>
              <a:ext uri="{FF2B5EF4-FFF2-40B4-BE49-F238E27FC236}">
                <a16:creationId xmlns:a16="http://schemas.microsoft.com/office/drawing/2014/main" id="{B1B868E2-2C8B-43B8-B1A5-C8C20F3F5E4A}"/>
              </a:ext>
            </a:extLst>
          </p:cNvPr>
          <p:cNvGrpSpPr/>
          <p:nvPr/>
        </p:nvGrpSpPr>
        <p:grpSpPr>
          <a:xfrm>
            <a:off x="5824000" y="4516609"/>
            <a:ext cx="327244" cy="327242"/>
            <a:chOff x="-5040313" y="522288"/>
            <a:chExt cx="5791201" cy="5791201"/>
          </a:xfrm>
          <a:solidFill>
            <a:schemeClr val="bg1"/>
          </a:solidFill>
        </p:grpSpPr>
        <p:sp>
          <p:nvSpPr>
            <p:cNvPr id="58" name="Freeform 34">
              <a:extLst>
                <a:ext uri="{FF2B5EF4-FFF2-40B4-BE49-F238E27FC236}">
                  <a16:creationId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5">
              <a:extLst>
                <a:ext uri="{FF2B5EF4-FFF2-40B4-BE49-F238E27FC236}">
                  <a16:creationId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6">
              <a:extLst>
                <a:ext uri="{FF2B5EF4-FFF2-40B4-BE49-F238E27FC236}">
                  <a16:creationId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7">
              <a:extLst>
                <a:ext uri="{FF2B5EF4-FFF2-40B4-BE49-F238E27FC236}">
                  <a16:creationId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TextBox 61">
            <a:extLst>
              <a:ext uri="{FF2B5EF4-FFF2-40B4-BE49-F238E27FC236}">
                <a16:creationId xmlns:a16="http://schemas.microsoft.com/office/drawing/2014/main" id="{139D4BD6-CD61-417C-9924-AF5B83739C17}"/>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extBox 62">
            <a:extLst>
              <a:ext uri="{FF2B5EF4-FFF2-40B4-BE49-F238E27FC236}">
                <a16:creationId xmlns:a16="http://schemas.microsoft.com/office/drawing/2014/main" id="{AD35C536-EC12-4B1E-B327-ED0FF2CF2EEA}"/>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64" name="TextBox 63">
            <a:extLst>
              <a:ext uri="{FF2B5EF4-FFF2-40B4-BE49-F238E27FC236}">
                <a16:creationId xmlns:a16="http://schemas.microsoft.com/office/drawing/2014/main" id="{E6E50298-77AB-4717-ACA5-9DB8BADE0FBF}"/>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65" name="TextBox 64">
            <a:extLst>
              <a:ext uri="{FF2B5EF4-FFF2-40B4-BE49-F238E27FC236}">
                <a16:creationId xmlns:a16="http://schemas.microsoft.com/office/drawing/2014/main" id="{5A0364C0-C5A4-4D8C-BF18-E742FF0BB463}"/>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a16="http://schemas.microsoft.com/office/drawing/2014/main" id="{FDE1EF55-4A64-4155-8BFE-1338EF03D6AA}"/>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3134201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0"/>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74378" y="716570"/>
            <a:ext cx="11696243"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Introduction to HANA</a:t>
            </a:r>
            <a:endParaRPr kumimoji="0" lang="en-US" b="1" i="1"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b="0" i="1" u="none" strike="noStrike" kern="1200" cap="none" spc="0" normalizeH="0" baseline="0" noProof="0" dirty="0">
                <a:ln>
                  <a:noFill/>
                </a:ln>
                <a:solidFill>
                  <a:prstClr val="black"/>
                </a:solidFill>
                <a:effectLst/>
                <a:uLnTx/>
                <a:uFillTx/>
                <a:latin typeface="Calibri" panose="020F0502020204030204"/>
              </a:rPr>
              <a:t> </a:t>
            </a:r>
            <a:r>
              <a:rPr lang="en-US" i="1" dirty="0"/>
              <a:t>Introduction  to IMCE( In-Memory Computing Engine )</a:t>
            </a:r>
          </a:p>
          <a:p>
            <a:pPr marL="742950" lvl="1" indent="-285750">
              <a:buFont typeface="Arial" panose="020B0604020202020204" pitchFamily="34" charset="0"/>
              <a:buChar char="•"/>
            </a:pPr>
            <a:r>
              <a:rPr lang="en-US" i="1" dirty="0"/>
              <a:t>Hardware and Software  Innovation</a:t>
            </a:r>
          </a:p>
          <a:p>
            <a:pPr marL="742950" lvl="1" indent="-285750">
              <a:buFont typeface="Arial" panose="020B0604020202020204" pitchFamily="34" charset="0"/>
              <a:buChar char="•"/>
            </a:pPr>
            <a:r>
              <a:rPr lang="en-US" i="1" dirty="0"/>
              <a:t>Row v/s Column Store</a:t>
            </a:r>
          </a:p>
          <a:p>
            <a:pPr marL="742950" lvl="1" indent="-285750">
              <a:buFont typeface="Arial" panose="020B0604020202020204" pitchFamily="34" charset="0"/>
              <a:buChar char="•"/>
            </a:pPr>
            <a:r>
              <a:rPr lang="en-US" i="1" dirty="0"/>
              <a:t>Evolution of  HANA with SAP solutions</a:t>
            </a:r>
          </a:p>
          <a:p>
            <a:pPr marL="742950" lvl="1" indent="-285750">
              <a:buFont typeface="Arial" panose="020B0604020202020204" pitchFamily="34" charset="0"/>
              <a:buChar char="•"/>
            </a:pPr>
            <a:r>
              <a:rPr lang="en-US" i="1" dirty="0"/>
              <a:t>Architecture  of  SAP HANA Platform</a:t>
            </a:r>
          </a:p>
          <a:p>
            <a:pPr marL="742950" lvl="1" indent="-285750">
              <a:buFont typeface="Arial" panose="020B0604020202020204" pitchFamily="34" charset="0"/>
              <a:buChar char="•"/>
            </a:pPr>
            <a:r>
              <a:rPr lang="en-US" i="1" dirty="0"/>
              <a:t>Describing  Index Server</a:t>
            </a:r>
          </a:p>
          <a:p>
            <a:pPr marL="742950" lvl="1" indent="-285750">
              <a:buFont typeface="Arial" panose="020B0604020202020204" pitchFamily="34" charset="0"/>
              <a:buChar char="•"/>
            </a:pPr>
            <a:r>
              <a:rPr lang="en-US" i="1" dirty="0"/>
              <a:t>Describe How System Design Works</a:t>
            </a:r>
            <a:endParaRPr kumimoji="0" lang="en-US" i="1"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rPr>
              <a:t>---</a:t>
            </a:r>
            <a:r>
              <a:rPr kumimoji="0" lang="en-US" b="0" i="1" u="none" strike="noStrike" kern="1200" cap="none" spc="0" normalizeH="0" baseline="0" noProof="0" dirty="0">
                <a:ln>
                  <a:noFill/>
                </a:ln>
                <a:solidFill>
                  <a:prstClr val="black"/>
                </a:solidFill>
                <a:effectLst/>
                <a:uLnTx/>
                <a:uFillTx/>
                <a:latin typeface="Calibri" panose="020F0502020204030204"/>
              </a:rPr>
              <a:t>Break</a:t>
            </a:r>
            <a:r>
              <a:rPr kumimoji="0" lang="en-US" b="0" i="0" u="none" strike="noStrike" kern="1200" cap="none" spc="0" normalizeH="0" baseline="0" noProof="0" dirty="0">
                <a:ln>
                  <a:noFill/>
                </a:ln>
                <a:solidFill>
                  <a:prstClr val="black"/>
                </a:solidFill>
                <a:effectLst/>
                <a:uLnTx/>
                <a:uFillTx/>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i="1" u="none" strike="noStrike" kern="1200" cap="none" spc="0" normalizeH="0" baseline="0" noProof="0" dirty="0">
                <a:ln>
                  <a:noFill/>
                </a:ln>
                <a:solidFill>
                  <a:prstClr val="black"/>
                </a:solidFill>
                <a:effectLst/>
                <a:uLnTx/>
                <a:uFillTx/>
              </a:rPr>
              <a:t> </a:t>
            </a:r>
            <a:r>
              <a:rPr lang="en-US" i="1" dirty="0"/>
              <a:t>Describing Job Roles</a:t>
            </a:r>
          </a:p>
          <a:p>
            <a:pPr marL="742950" lvl="1" indent="-285750">
              <a:buFont typeface="Arial" panose="020B0604020202020204" pitchFamily="34" charset="0"/>
              <a:buChar char="•"/>
            </a:pPr>
            <a:r>
              <a:rPr lang="en-US" i="1" dirty="0"/>
              <a:t>Tool’s : </a:t>
            </a:r>
          </a:p>
          <a:p>
            <a:pPr marL="1352443" lvl="2" indent="-285750">
              <a:buFont typeface="Wingdings" panose="05000000000000000000" pitchFamily="2" charset="2"/>
              <a:buChar char="Ø"/>
            </a:pPr>
            <a:r>
              <a:rPr lang="en-US" i="1" dirty="0"/>
              <a:t>  Installation and Setup of ABAP Development Tool (ADT) on Eclipse.</a:t>
            </a:r>
          </a:p>
          <a:p>
            <a:pPr marL="1352443" lvl="2" indent="-285750">
              <a:buFont typeface="Wingdings" panose="05000000000000000000" pitchFamily="2" charset="2"/>
              <a:buChar char="Ø"/>
            </a:pPr>
            <a:r>
              <a:rPr lang="en-US" i="1" dirty="0"/>
              <a:t>  Connection to your HANA Database System via HANA Studio.</a:t>
            </a:r>
          </a:p>
          <a:p>
            <a:pPr marL="1352443" lvl="2" indent="-285750">
              <a:buFont typeface="Wingdings" panose="05000000000000000000" pitchFamily="2" charset="2"/>
              <a:buChar char="Ø"/>
            </a:pPr>
            <a:r>
              <a:rPr lang="en-US" i="1" dirty="0"/>
              <a:t>  Installation of Web IDE</a:t>
            </a:r>
          </a:p>
          <a:p>
            <a:pPr marL="1352443" lvl="2" indent="-285750">
              <a:buFont typeface="Wingdings" panose="05000000000000000000" pitchFamily="2" charset="2"/>
              <a:buChar char="Ø"/>
            </a:pPr>
            <a:r>
              <a:rPr lang="en-US" i="1" dirty="0"/>
              <a:t>  How we use BAS ( Business Application Studio)</a:t>
            </a:r>
          </a:p>
          <a:p>
            <a:pPr marL="742950" lvl="1" indent="-285750">
              <a:buFont typeface="Arial" panose="020B0604020202020204" pitchFamily="34" charset="0"/>
              <a:buChar char="•"/>
            </a:pPr>
            <a:r>
              <a:rPr lang="en-US" i="1" dirty="0"/>
              <a:t>Describing Sever Option’s and Details</a:t>
            </a:r>
          </a:p>
          <a:p>
            <a:pPr marL="742950" lvl="1" indent="-285750">
              <a:buFont typeface="Arial" panose="020B0604020202020204" pitchFamily="34" charset="0"/>
              <a:buChar char="•"/>
            </a:pPr>
            <a:r>
              <a:rPr lang="en-US" i="1" dirty="0"/>
              <a:t>How ABAP Meets HANA Database</a:t>
            </a:r>
          </a:p>
          <a:p>
            <a:pPr marL="742950" lvl="1" indent="-285750">
              <a:buFont typeface="Arial" panose="020B0604020202020204" pitchFamily="34" charset="0"/>
              <a:buChar char="•"/>
            </a:pPr>
            <a:r>
              <a:rPr lang="en-US" i="1" dirty="0"/>
              <a:t>Understanding Concept of  Schema </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SAP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p>
          <a:p>
            <a:pPr algn="just"/>
            <a:endParaRPr lang="en-US" dirty="0"/>
          </a:p>
          <a:p>
            <a:pPr algn="just"/>
            <a:r>
              <a:rPr lang="en-US" dirty="0"/>
              <a:t> </a:t>
            </a:r>
            <a:r>
              <a:rPr lang="en-US" b="1" dirty="0"/>
              <a:t>INNOVATIONS 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few</a:t>
            </a:r>
            <a:endParaRPr lang="en-US" b="1" dirty="0"/>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a16="http://schemas.microsoft.com/office/drawing/2014/main"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a16="http://schemas.microsoft.com/office/drawing/2014/main"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a16="http://schemas.microsoft.com/office/drawing/2014/main"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a16="http://schemas.microsoft.com/office/drawing/2014/main"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a16="http://schemas.microsoft.com/office/drawing/2014/main"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a16="http://schemas.microsoft.com/office/drawing/2014/main"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a16="http://schemas.microsoft.com/office/drawing/2014/main"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a16="http://schemas.microsoft.com/office/drawing/2014/main"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Row Store v/s Column Store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a:t>columns</a:t>
            </a:r>
            <a:r>
              <a:rPr lang="en-US" dirty="0"/>
              <a:t>.</a:t>
            </a:r>
          </a:p>
          <a:p>
            <a:pPr algn="just"/>
            <a:endParaRPr lang="en-US" dirty="0"/>
          </a:p>
        </p:txBody>
      </p:sp>
      <p:pic>
        <p:nvPicPr>
          <p:cNvPr id="8" name="Picture 7"/>
          <p:cNvPicPr>
            <a:picLocks noChangeAspect="1"/>
          </p:cNvPicPr>
          <p:nvPr/>
        </p:nvPicPr>
        <p:blipFill>
          <a:blip r:embed="rId3"/>
          <a:stretch>
            <a:fillRect/>
          </a:stretch>
        </p:blipFill>
        <p:spPr>
          <a:xfrm>
            <a:off x="4687035" y="1639448"/>
            <a:ext cx="5123809" cy="5142857"/>
          </a:xfrm>
          <a:prstGeom prst="rect">
            <a:avLst/>
          </a:prstGeom>
        </p:spPr>
      </p:pic>
    </p:spTree>
    <p:extLst>
      <p:ext uri="{BB962C8B-B14F-4D97-AF65-F5344CB8AC3E}">
        <p14:creationId xmlns:p14="http://schemas.microsoft.com/office/powerpoint/2010/main" val="57183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a16="http://schemas.microsoft.com/office/drawing/2014/main"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a16="http://schemas.microsoft.com/office/drawing/2014/main"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a16="http://schemas.microsoft.com/office/drawing/2014/main"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a16="http://schemas.microsoft.com/office/drawing/2014/main"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a16="http://schemas.microsoft.com/office/drawing/2014/main"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a16="http://schemas.microsoft.com/office/drawing/2014/main"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a16="http://schemas.microsoft.com/office/drawing/2014/main"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a16="http://schemas.microsoft.com/office/drawing/2014/main"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a16="http://schemas.microsoft.com/office/drawing/2014/main"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a16="http://schemas.microsoft.com/office/drawing/2014/main"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a16="http://schemas.microsoft.com/office/drawing/2014/main"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a16="http://schemas.microsoft.com/office/drawing/2014/main"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a16="http://schemas.microsoft.com/office/drawing/2014/main"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a16="http://schemas.microsoft.com/office/drawing/2014/main"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a16="http://schemas.microsoft.com/office/drawing/2014/main"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a16="http://schemas.microsoft.com/office/drawing/2014/main"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a16="http://schemas.microsoft.com/office/drawing/2014/main"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a16="http://schemas.microsoft.com/office/drawing/2014/main"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a16="http://schemas.microsoft.com/office/drawing/2014/main"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a16="http://schemas.microsoft.com/office/drawing/2014/main"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a16="http://schemas.microsoft.com/office/drawing/2014/main"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a16="http://schemas.microsoft.com/office/drawing/2014/main"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a16="http://schemas.microsoft.com/office/drawing/2014/main"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a16="http://schemas.microsoft.com/office/drawing/2014/main"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a16="http://schemas.microsoft.com/office/drawing/2014/main"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a16="http://schemas.microsoft.com/office/drawing/2014/main"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a16="http://schemas.microsoft.com/office/drawing/2014/main"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a16="http://schemas.microsoft.com/office/drawing/2014/main"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a16="http://schemas.microsoft.com/office/drawing/2014/main"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a16="http://schemas.microsoft.com/office/drawing/2014/main"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a16="http://schemas.microsoft.com/office/drawing/2014/main"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a16="http://schemas.microsoft.com/office/drawing/2014/main"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a16="http://schemas.microsoft.com/office/drawing/2014/main"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a16="http://schemas.microsoft.com/office/drawing/2014/main"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a16="http://schemas.microsoft.com/office/drawing/2014/main"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a16="http://schemas.microsoft.com/office/drawing/2014/main"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a16="http://schemas.microsoft.com/office/drawing/2014/main"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a16="http://schemas.microsoft.com/office/drawing/2014/main"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a16="http://schemas.microsoft.com/office/drawing/2014/main"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a16="http://schemas.microsoft.com/office/drawing/2014/main"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a:solidFill>
                  <a:schemeClr val="bg1"/>
                </a:solidFill>
                <a:ea typeface="Open Sans" panose="020B0606030504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so frequently </a:t>
            </a:r>
          </a:p>
          <a:p>
            <a:pPr algn="r">
              <a:lnSpc>
                <a:spcPct val="90000"/>
              </a:lnSpc>
            </a:pPr>
            <a:r>
              <a:rPr lang="en-US" sz="1600" dirty="0">
                <a:solidFill>
                  <a:schemeClr val="bg1"/>
                </a:solidFill>
              </a:rPr>
              <a:t>and 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UNIQUE values</a:t>
            </a:r>
          </a:p>
        </p:txBody>
      </p:sp>
      <p:sp>
        <p:nvSpPr>
          <p:cNvPr id="57" name="TextBox 56">
            <a:extLst>
              <a:ext uri="{FF2B5EF4-FFF2-40B4-BE49-F238E27FC236}">
                <a16:creationId xmlns:a16="http://schemas.microsoft.com/office/drawing/2014/main"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p>
        </p:txBody>
      </p:sp>
      <p:sp>
        <p:nvSpPr>
          <p:cNvPr id="58" name="TextBox 57">
            <a:extLst>
              <a:ext uri="{FF2B5EF4-FFF2-40B4-BE49-F238E27FC236}">
                <a16:creationId xmlns:a16="http://schemas.microsoft.com/office/drawing/2014/main"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a16="http://schemas.microsoft.com/office/drawing/2014/main"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a16="http://schemas.microsoft.com/office/drawing/2014/main"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a16="http://schemas.microsoft.com/office/drawing/2014/main"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a16="http://schemas.microsoft.com/office/drawing/2014/main"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p>
        </p:txBody>
      </p:sp>
      <p:sp>
        <p:nvSpPr>
          <p:cNvPr id="64" name="TextBox 63">
            <a:extLst>
              <a:ext uri="{FF2B5EF4-FFF2-40B4-BE49-F238E27FC236}">
                <a16:creationId xmlns:a16="http://schemas.microsoft.com/office/drawing/2014/main"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p>
        </p:txBody>
      </p:sp>
      <p:sp>
        <p:nvSpPr>
          <p:cNvPr id="65" name="TextBox 64">
            <a:extLst>
              <a:ext uri="{FF2B5EF4-FFF2-40B4-BE49-F238E27FC236}">
                <a16:creationId xmlns:a16="http://schemas.microsoft.com/office/drawing/2014/main"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p>
        </p:txBody>
      </p:sp>
      <p:sp>
        <p:nvSpPr>
          <p:cNvPr id="66" name="TextBox 65">
            <a:extLst>
              <a:ext uri="{FF2B5EF4-FFF2-40B4-BE49-F238E27FC236}">
                <a16:creationId xmlns:a16="http://schemas.microsoft.com/office/drawing/2014/main"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a16="http://schemas.microsoft.com/office/drawing/2014/main"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a16="http://schemas.microsoft.com/office/drawing/2014/main"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a16="http://schemas.microsoft.com/office/drawing/2014/main"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a16="http://schemas.microsoft.com/office/drawing/2014/main"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Row Store                        v/s  Column Store</a:t>
            </a:r>
          </a:p>
        </p:txBody>
      </p:sp>
      <p:pic>
        <p:nvPicPr>
          <p:cNvPr id="71" name="Picture 70">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Strategies with HANA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a16="http://schemas.microsoft.com/office/drawing/2014/main"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a16="http://schemas.microsoft.com/office/drawing/2014/main"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a16="http://schemas.microsoft.com/office/drawing/2014/main"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a16="http://schemas.microsoft.com/office/drawing/2014/main"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a16="http://schemas.microsoft.com/office/drawing/2014/main"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a16="http://schemas.microsoft.com/office/drawing/2014/main"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a16="http://schemas.microsoft.com/office/drawing/2014/main"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a16="http://schemas.microsoft.com/office/drawing/2014/main"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a16="http://schemas.microsoft.com/office/drawing/2014/main"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a16="http://schemas.microsoft.com/office/drawing/2014/main"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a16="http://schemas.microsoft.com/office/drawing/2014/main"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a16="http://schemas.microsoft.com/office/drawing/2014/main"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9C614ED-23EC-4B34-87F5-7A92211E7F04}"/>
              </a:ext>
            </a:extLst>
          </p:cNvPr>
          <p:cNvSpPr txBox="1"/>
          <p:nvPr/>
        </p:nvSpPr>
        <p:spPr>
          <a:xfrm>
            <a:off x="3459648" y="5659235"/>
            <a:ext cx="1749669" cy="369332"/>
          </a:xfrm>
          <a:prstGeom prst="rect">
            <a:avLst/>
          </a:prstGeom>
          <a:noFill/>
        </p:spPr>
        <p:txBody>
          <a:bodyPr wrap="square" rtlCol="0">
            <a:spAutoFit/>
          </a:bodyPr>
          <a:lstStyle/>
          <a:p>
            <a:r>
              <a:rPr lang="en-US" dirty="0"/>
              <a:t>Suite on HANA</a:t>
            </a:r>
          </a:p>
        </p:txBody>
      </p:sp>
      <p:sp>
        <p:nvSpPr>
          <p:cNvPr id="38" name="Arrow: Right 50">
            <a:extLst>
              <a:ext uri="{FF2B5EF4-FFF2-40B4-BE49-F238E27FC236}">
                <a16:creationId xmlns:a16="http://schemas.microsoft.com/office/drawing/2014/main"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a16="http://schemas.microsoft.com/office/drawing/2014/main"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a16="http://schemas.microsoft.com/office/drawing/2014/main"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a:t>   ABAP on HANA</a:t>
            </a:r>
          </a:p>
        </p:txBody>
      </p:sp>
      <p:sp>
        <p:nvSpPr>
          <p:cNvPr id="64" name="Rectangle: Rounded Corners 6">
            <a:extLst>
              <a:ext uri="{FF2B5EF4-FFF2-40B4-BE49-F238E27FC236}">
                <a16:creationId xmlns:a16="http://schemas.microsoft.com/office/drawing/2014/main"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5ACACB00-BD02-44C0-9ECD-A679487172E5}"/>
                  </a:ext>
                </a:extLst>
              </p14:cNvPr>
              <p14:cNvContentPartPr/>
              <p14:nvPr/>
            </p14:nvContentPartPr>
            <p14:xfrm>
              <a:off x="5605200" y="4141800"/>
              <a:ext cx="880560" cy="387000"/>
            </p14:xfrm>
          </p:contentPart>
        </mc:Choice>
        <mc:Fallback>
          <p:pic>
            <p:nvPicPr>
              <p:cNvPr id="13" name="Ink 12">
                <a:extLst>
                  <a:ext uri="{FF2B5EF4-FFF2-40B4-BE49-F238E27FC236}">
                    <a16:creationId xmlns:a16="http://schemas.microsoft.com/office/drawing/2014/main" id="{5ACACB00-BD02-44C0-9ECD-A679487172E5}"/>
                  </a:ext>
                </a:extLst>
              </p:cNvPr>
              <p:cNvPicPr/>
              <p:nvPr/>
            </p:nvPicPr>
            <p:blipFill>
              <a:blip r:embed="rId5"/>
              <a:stretch>
                <a:fillRect/>
              </a:stretch>
            </p:blipFill>
            <p:spPr>
              <a:xfrm>
                <a:off x="5596200" y="4132800"/>
                <a:ext cx="89820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173EF805-6A63-45A0-85F2-51A3A65CAFC9}"/>
                  </a:ext>
                </a:extLst>
              </p14:cNvPr>
              <p14:cNvContentPartPr/>
              <p14:nvPr/>
            </p14:nvContentPartPr>
            <p14:xfrm>
              <a:off x="6620040" y="4233600"/>
              <a:ext cx="397080" cy="238320"/>
            </p14:xfrm>
          </p:contentPart>
        </mc:Choice>
        <mc:Fallback>
          <p:pic>
            <p:nvPicPr>
              <p:cNvPr id="14" name="Ink 13">
                <a:extLst>
                  <a:ext uri="{FF2B5EF4-FFF2-40B4-BE49-F238E27FC236}">
                    <a16:creationId xmlns:a16="http://schemas.microsoft.com/office/drawing/2014/main" id="{173EF805-6A63-45A0-85F2-51A3A65CAFC9}"/>
                  </a:ext>
                </a:extLst>
              </p:cNvPr>
              <p:cNvPicPr/>
              <p:nvPr/>
            </p:nvPicPr>
            <p:blipFill>
              <a:blip r:embed="rId7"/>
              <a:stretch>
                <a:fillRect/>
              </a:stretch>
            </p:blipFill>
            <p:spPr>
              <a:xfrm>
                <a:off x="6611040" y="4224600"/>
                <a:ext cx="4147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4" name="Ink 43">
                <a:extLst>
                  <a:ext uri="{FF2B5EF4-FFF2-40B4-BE49-F238E27FC236}">
                    <a16:creationId xmlns:a16="http://schemas.microsoft.com/office/drawing/2014/main" id="{44220D9B-7096-45CE-A6E7-E948BCFF6B8F}"/>
                  </a:ext>
                </a:extLst>
              </p14:cNvPr>
              <p14:cNvContentPartPr/>
              <p14:nvPr/>
            </p14:nvContentPartPr>
            <p14:xfrm>
              <a:off x="6620400" y="5248800"/>
              <a:ext cx="1079280" cy="456120"/>
            </p14:xfrm>
          </p:contentPart>
        </mc:Choice>
        <mc:Fallback>
          <p:pic>
            <p:nvPicPr>
              <p:cNvPr id="44" name="Ink 43">
                <a:extLst>
                  <a:ext uri="{FF2B5EF4-FFF2-40B4-BE49-F238E27FC236}">
                    <a16:creationId xmlns:a16="http://schemas.microsoft.com/office/drawing/2014/main" id="{44220D9B-7096-45CE-A6E7-E948BCFF6B8F}"/>
                  </a:ext>
                </a:extLst>
              </p:cNvPr>
              <p:cNvPicPr/>
              <p:nvPr/>
            </p:nvPicPr>
            <p:blipFill>
              <a:blip r:embed="rId9"/>
              <a:stretch>
                <a:fillRect/>
              </a:stretch>
            </p:blipFill>
            <p:spPr>
              <a:xfrm>
                <a:off x="6611400" y="5239800"/>
                <a:ext cx="1096920" cy="473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2" name="Ink 71">
                <a:extLst>
                  <a:ext uri="{FF2B5EF4-FFF2-40B4-BE49-F238E27FC236}">
                    <a16:creationId xmlns:a16="http://schemas.microsoft.com/office/drawing/2014/main" id="{23B8483F-A2E2-43D2-A045-7B5872FE84F6}"/>
                  </a:ext>
                </a:extLst>
              </p14:cNvPr>
              <p14:cNvContentPartPr/>
              <p14:nvPr/>
            </p14:nvContentPartPr>
            <p14:xfrm>
              <a:off x="3355920" y="4553640"/>
              <a:ext cx="2066760" cy="523080"/>
            </p14:xfrm>
          </p:contentPart>
        </mc:Choice>
        <mc:Fallback>
          <p:pic>
            <p:nvPicPr>
              <p:cNvPr id="72" name="Ink 71">
                <a:extLst>
                  <a:ext uri="{FF2B5EF4-FFF2-40B4-BE49-F238E27FC236}">
                    <a16:creationId xmlns:a16="http://schemas.microsoft.com/office/drawing/2014/main" id="{23B8483F-A2E2-43D2-A045-7B5872FE84F6}"/>
                  </a:ext>
                </a:extLst>
              </p:cNvPr>
              <p:cNvPicPr/>
              <p:nvPr/>
            </p:nvPicPr>
            <p:blipFill>
              <a:blip r:embed="rId11"/>
              <a:stretch>
                <a:fillRect/>
              </a:stretch>
            </p:blipFill>
            <p:spPr>
              <a:xfrm>
                <a:off x="3346920" y="4544640"/>
                <a:ext cx="2084400" cy="540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4" name="Ink 73">
                <a:extLst>
                  <a:ext uri="{FF2B5EF4-FFF2-40B4-BE49-F238E27FC236}">
                    <a16:creationId xmlns:a16="http://schemas.microsoft.com/office/drawing/2014/main" id="{A2FE9AD7-3550-45AC-B3A7-B863640468F7}"/>
                  </a:ext>
                </a:extLst>
              </p14:cNvPr>
              <p14:cNvContentPartPr/>
              <p14:nvPr/>
            </p14:nvContentPartPr>
            <p14:xfrm>
              <a:off x="2402640" y="4672440"/>
              <a:ext cx="754920" cy="366120"/>
            </p14:xfrm>
          </p:contentPart>
        </mc:Choice>
        <mc:Fallback>
          <p:pic>
            <p:nvPicPr>
              <p:cNvPr id="74" name="Ink 73">
                <a:extLst>
                  <a:ext uri="{FF2B5EF4-FFF2-40B4-BE49-F238E27FC236}">
                    <a16:creationId xmlns:a16="http://schemas.microsoft.com/office/drawing/2014/main" id="{A2FE9AD7-3550-45AC-B3A7-B863640468F7}"/>
                  </a:ext>
                </a:extLst>
              </p:cNvPr>
              <p:cNvPicPr/>
              <p:nvPr/>
            </p:nvPicPr>
            <p:blipFill>
              <a:blip r:embed="rId13"/>
              <a:stretch>
                <a:fillRect/>
              </a:stretch>
            </p:blipFill>
            <p:spPr>
              <a:xfrm>
                <a:off x="2393640" y="4663440"/>
                <a:ext cx="77256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5" name="Ink 74">
                <a:extLst>
                  <a:ext uri="{FF2B5EF4-FFF2-40B4-BE49-F238E27FC236}">
                    <a16:creationId xmlns:a16="http://schemas.microsoft.com/office/drawing/2014/main" id="{393A708A-FCB2-400B-B16F-2A224BE5AC02}"/>
                  </a:ext>
                </a:extLst>
              </p14:cNvPr>
              <p14:cNvContentPartPr/>
              <p14:nvPr/>
            </p14:nvContentPartPr>
            <p14:xfrm>
              <a:off x="2048400" y="4791600"/>
              <a:ext cx="237960" cy="283680"/>
            </p14:xfrm>
          </p:contentPart>
        </mc:Choice>
        <mc:Fallback>
          <p:pic>
            <p:nvPicPr>
              <p:cNvPr id="75" name="Ink 74">
                <a:extLst>
                  <a:ext uri="{FF2B5EF4-FFF2-40B4-BE49-F238E27FC236}">
                    <a16:creationId xmlns:a16="http://schemas.microsoft.com/office/drawing/2014/main" id="{393A708A-FCB2-400B-B16F-2A224BE5AC02}"/>
                  </a:ext>
                </a:extLst>
              </p:cNvPr>
              <p:cNvPicPr/>
              <p:nvPr/>
            </p:nvPicPr>
            <p:blipFill>
              <a:blip r:embed="rId15"/>
              <a:stretch>
                <a:fillRect/>
              </a:stretch>
            </p:blipFill>
            <p:spPr>
              <a:xfrm>
                <a:off x="2039400" y="4782600"/>
                <a:ext cx="2556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6" name="Ink 75">
                <a:extLst>
                  <a:ext uri="{FF2B5EF4-FFF2-40B4-BE49-F238E27FC236}">
                    <a16:creationId xmlns:a16="http://schemas.microsoft.com/office/drawing/2014/main" id="{DB1A5FB4-2A2A-46F8-B8D7-ABBA6137BB0E}"/>
                  </a:ext>
                </a:extLst>
              </p14:cNvPr>
              <p14:cNvContentPartPr/>
              <p14:nvPr/>
            </p14:nvContentPartPr>
            <p14:xfrm>
              <a:off x="1476360" y="4870440"/>
              <a:ext cx="444240" cy="254160"/>
            </p14:xfrm>
          </p:contentPart>
        </mc:Choice>
        <mc:Fallback>
          <p:pic>
            <p:nvPicPr>
              <p:cNvPr id="76" name="Ink 75">
                <a:extLst>
                  <a:ext uri="{FF2B5EF4-FFF2-40B4-BE49-F238E27FC236}">
                    <a16:creationId xmlns:a16="http://schemas.microsoft.com/office/drawing/2014/main" id="{DB1A5FB4-2A2A-46F8-B8D7-ABBA6137BB0E}"/>
                  </a:ext>
                </a:extLst>
              </p:cNvPr>
              <p:cNvPicPr/>
              <p:nvPr/>
            </p:nvPicPr>
            <p:blipFill>
              <a:blip r:embed="rId17"/>
              <a:stretch>
                <a:fillRect/>
              </a:stretch>
            </p:blipFill>
            <p:spPr>
              <a:xfrm>
                <a:off x="1467360" y="4861440"/>
                <a:ext cx="46188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7" name="Ink 76">
                <a:extLst>
                  <a:ext uri="{FF2B5EF4-FFF2-40B4-BE49-F238E27FC236}">
                    <a16:creationId xmlns:a16="http://schemas.microsoft.com/office/drawing/2014/main" id="{7750BCFB-B979-4A4B-87F0-74336EDF4953}"/>
                  </a:ext>
                </a:extLst>
              </p14:cNvPr>
              <p14:cNvContentPartPr/>
              <p14:nvPr/>
            </p14:nvContentPartPr>
            <p14:xfrm>
              <a:off x="337320" y="4791240"/>
              <a:ext cx="989280" cy="439560"/>
            </p14:xfrm>
          </p:contentPart>
        </mc:Choice>
        <mc:Fallback>
          <p:pic>
            <p:nvPicPr>
              <p:cNvPr id="77" name="Ink 76">
                <a:extLst>
                  <a:ext uri="{FF2B5EF4-FFF2-40B4-BE49-F238E27FC236}">
                    <a16:creationId xmlns:a16="http://schemas.microsoft.com/office/drawing/2014/main" id="{7750BCFB-B979-4A4B-87F0-74336EDF4953}"/>
                  </a:ext>
                </a:extLst>
              </p:cNvPr>
              <p:cNvPicPr/>
              <p:nvPr/>
            </p:nvPicPr>
            <p:blipFill>
              <a:blip r:embed="rId19"/>
              <a:stretch>
                <a:fillRect/>
              </a:stretch>
            </p:blipFill>
            <p:spPr>
              <a:xfrm>
                <a:off x="328320" y="4782240"/>
                <a:ext cx="100692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7" name="Ink 136">
                <a:extLst>
                  <a:ext uri="{FF2B5EF4-FFF2-40B4-BE49-F238E27FC236}">
                    <a16:creationId xmlns:a16="http://schemas.microsoft.com/office/drawing/2014/main" id="{C1C2B53B-7307-4A8D-8469-C73091529CA9}"/>
                  </a:ext>
                </a:extLst>
              </p14:cNvPr>
              <p14:cNvContentPartPr/>
              <p14:nvPr/>
            </p14:nvContentPartPr>
            <p14:xfrm>
              <a:off x="10963800" y="54720"/>
              <a:ext cx="27720" cy="37080"/>
            </p14:xfrm>
          </p:contentPart>
        </mc:Choice>
        <mc:Fallback>
          <p:pic>
            <p:nvPicPr>
              <p:cNvPr id="137" name="Ink 136">
                <a:extLst>
                  <a:ext uri="{FF2B5EF4-FFF2-40B4-BE49-F238E27FC236}">
                    <a16:creationId xmlns:a16="http://schemas.microsoft.com/office/drawing/2014/main" id="{C1C2B53B-7307-4A8D-8469-C73091529CA9}"/>
                  </a:ext>
                </a:extLst>
              </p:cNvPr>
              <p:cNvPicPr/>
              <p:nvPr/>
            </p:nvPicPr>
            <p:blipFill>
              <a:blip r:embed="rId21"/>
              <a:stretch>
                <a:fillRect/>
              </a:stretch>
            </p:blipFill>
            <p:spPr>
              <a:xfrm>
                <a:off x="10954800" y="45720"/>
                <a:ext cx="453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7" name="Ink 186">
                <a:extLst>
                  <a:ext uri="{FF2B5EF4-FFF2-40B4-BE49-F238E27FC236}">
                    <a16:creationId xmlns:a16="http://schemas.microsoft.com/office/drawing/2014/main" id="{FD13ED04-F34E-4E21-A839-897EC7D1BB49}"/>
                  </a:ext>
                </a:extLst>
              </p14:cNvPr>
              <p14:cNvContentPartPr/>
              <p14:nvPr/>
            </p14:nvContentPartPr>
            <p14:xfrm>
              <a:off x="1636920" y="5210640"/>
              <a:ext cx="2552760" cy="431640"/>
            </p14:xfrm>
          </p:contentPart>
        </mc:Choice>
        <mc:Fallback>
          <p:pic>
            <p:nvPicPr>
              <p:cNvPr id="187" name="Ink 186">
                <a:extLst>
                  <a:ext uri="{FF2B5EF4-FFF2-40B4-BE49-F238E27FC236}">
                    <a16:creationId xmlns:a16="http://schemas.microsoft.com/office/drawing/2014/main" id="{FD13ED04-F34E-4E21-A839-897EC7D1BB49}"/>
                  </a:ext>
                </a:extLst>
              </p:cNvPr>
              <p:cNvPicPr/>
              <p:nvPr/>
            </p:nvPicPr>
            <p:blipFill>
              <a:blip r:embed="rId23"/>
              <a:stretch>
                <a:fillRect/>
              </a:stretch>
            </p:blipFill>
            <p:spPr>
              <a:xfrm>
                <a:off x="1627920" y="5201640"/>
                <a:ext cx="257040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2" name="Ink 221">
                <a:extLst>
                  <a:ext uri="{FF2B5EF4-FFF2-40B4-BE49-F238E27FC236}">
                    <a16:creationId xmlns:a16="http://schemas.microsoft.com/office/drawing/2014/main" id="{507AFC97-8A6E-4CFD-81D2-FB8E9AA5275A}"/>
                  </a:ext>
                </a:extLst>
              </p14:cNvPr>
              <p14:cNvContentPartPr/>
              <p14:nvPr/>
            </p14:nvContentPartPr>
            <p14:xfrm>
              <a:off x="6812280" y="6271920"/>
              <a:ext cx="1548000" cy="598680"/>
            </p14:xfrm>
          </p:contentPart>
        </mc:Choice>
        <mc:Fallback>
          <p:pic>
            <p:nvPicPr>
              <p:cNvPr id="222" name="Ink 221">
                <a:extLst>
                  <a:ext uri="{FF2B5EF4-FFF2-40B4-BE49-F238E27FC236}">
                    <a16:creationId xmlns:a16="http://schemas.microsoft.com/office/drawing/2014/main" id="{507AFC97-8A6E-4CFD-81D2-FB8E9AA5275A}"/>
                  </a:ext>
                </a:extLst>
              </p:cNvPr>
              <p:cNvPicPr/>
              <p:nvPr/>
            </p:nvPicPr>
            <p:blipFill>
              <a:blip r:embed="rId25"/>
              <a:stretch>
                <a:fillRect/>
              </a:stretch>
            </p:blipFill>
            <p:spPr>
              <a:xfrm>
                <a:off x="6803280" y="6262920"/>
                <a:ext cx="1565640" cy="616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1" name="Ink 230">
                <a:extLst>
                  <a:ext uri="{FF2B5EF4-FFF2-40B4-BE49-F238E27FC236}">
                    <a16:creationId xmlns:a16="http://schemas.microsoft.com/office/drawing/2014/main" id="{E9760A80-E52A-4D7F-A1AE-71960786FA70}"/>
                  </a:ext>
                </a:extLst>
              </p14:cNvPr>
              <p14:cNvContentPartPr/>
              <p14:nvPr/>
            </p14:nvContentPartPr>
            <p14:xfrm>
              <a:off x="8759880" y="5970960"/>
              <a:ext cx="795960" cy="649800"/>
            </p14:xfrm>
          </p:contentPart>
        </mc:Choice>
        <mc:Fallback>
          <p:pic>
            <p:nvPicPr>
              <p:cNvPr id="231" name="Ink 230">
                <a:extLst>
                  <a:ext uri="{FF2B5EF4-FFF2-40B4-BE49-F238E27FC236}">
                    <a16:creationId xmlns:a16="http://schemas.microsoft.com/office/drawing/2014/main" id="{E9760A80-E52A-4D7F-A1AE-71960786FA70}"/>
                  </a:ext>
                </a:extLst>
              </p:cNvPr>
              <p:cNvPicPr/>
              <p:nvPr/>
            </p:nvPicPr>
            <p:blipFill>
              <a:blip r:embed="rId27"/>
              <a:stretch>
                <a:fillRect/>
              </a:stretch>
            </p:blipFill>
            <p:spPr>
              <a:xfrm>
                <a:off x="8750880" y="5961960"/>
                <a:ext cx="813600" cy="667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3" name="Ink 262">
                <a:extLst>
                  <a:ext uri="{FF2B5EF4-FFF2-40B4-BE49-F238E27FC236}">
                    <a16:creationId xmlns:a16="http://schemas.microsoft.com/office/drawing/2014/main" id="{E55D1BCD-0DBB-42FE-8769-D1EFB0E25077}"/>
                  </a:ext>
                </a:extLst>
              </p14:cNvPr>
              <p14:cNvContentPartPr/>
              <p14:nvPr/>
            </p14:nvContentPartPr>
            <p14:xfrm>
              <a:off x="5576040" y="224280"/>
              <a:ext cx="6658920" cy="3664440"/>
            </p14:xfrm>
          </p:contentPart>
        </mc:Choice>
        <mc:Fallback>
          <p:pic>
            <p:nvPicPr>
              <p:cNvPr id="263" name="Ink 262">
                <a:extLst>
                  <a:ext uri="{FF2B5EF4-FFF2-40B4-BE49-F238E27FC236}">
                    <a16:creationId xmlns:a16="http://schemas.microsoft.com/office/drawing/2014/main" id="{E55D1BCD-0DBB-42FE-8769-D1EFB0E25077}"/>
                  </a:ext>
                </a:extLst>
              </p:cNvPr>
              <p:cNvPicPr/>
              <p:nvPr/>
            </p:nvPicPr>
            <p:blipFill>
              <a:blip r:embed="rId29"/>
              <a:stretch>
                <a:fillRect/>
              </a:stretch>
            </p:blipFill>
            <p:spPr>
              <a:xfrm>
                <a:off x="5567040" y="215280"/>
                <a:ext cx="6676560" cy="3682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69" name="Ink 268">
                <a:extLst>
                  <a:ext uri="{FF2B5EF4-FFF2-40B4-BE49-F238E27FC236}">
                    <a16:creationId xmlns:a16="http://schemas.microsoft.com/office/drawing/2014/main" id="{E7084452-F39B-4F45-9868-AE685A49530E}"/>
                  </a:ext>
                </a:extLst>
              </p14:cNvPr>
              <p14:cNvContentPartPr/>
              <p14:nvPr/>
            </p14:nvContentPartPr>
            <p14:xfrm>
              <a:off x="8883000" y="5218560"/>
              <a:ext cx="671760" cy="262080"/>
            </p14:xfrm>
          </p:contentPart>
        </mc:Choice>
        <mc:Fallback>
          <p:pic>
            <p:nvPicPr>
              <p:cNvPr id="269" name="Ink 268">
                <a:extLst>
                  <a:ext uri="{FF2B5EF4-FFF2-40B4-BE49-F238E27FC236}">
                    <a16:creationId xmlns:a16="http://schemas.microsoft.com/office/drawing/2014/main" id="{E7084452-F39B-4F45-9868-AE685A49530E}"/>
                  </a:ext>
                </a:extLst>
              </p:cNvPr>
              <p:cNvPicPr/>
              <p:nvPr/>
            </p:nvPicPr>
            <p:blipFill>
              <a:blip r:embed="rId31"/>
              <a:stretch>
                <a:fillRect/>
              </a:stretch>
            </p:blipFill>
            <p:spPr>
              <a:xfrm>
                <a:off x="8874000" y="5209560"/>
                <a:ext cx="68940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9" name="Ink 278">
                <a:extLst>
                  <a:ext uri="{FF2B5EF4-FFF2-40B4-BE49-F238E27FC236}">
                    <a16:creationId xmlns:a16="http://schemas.microsoft.com/office/drawing/2014/main" id="{889B7ED6-1799-4EA5-8FFE-02D3EA0C117D}"/>
                  </a:ext>
                </a:extLst>
              </p14:cNvPr>
              <p14:cNvContentPartPr/>
              <p14:nvPr/>
            </p14:nvContentPartPr>
            <p14:xfrm>
              <a:off x="356400" y="5715000"/>
              <a:ext cx="4718880" cy="1222200"/>
            </p14:xfrm>
          </p:contentPart>
        </mc:Choice>
        <mc:Fallback>
          <p:pic>
            <p:nvPicPr>
              <p:cNvPr id="279" name="Ink 278">
                <a:extLst>
                  <a:ext uri="{FF2B5EF4-FFF2-40B4-BE49-F238E27FC236}">
                    <a16:creationId xmlns:a16="http://schemas.microsoft.com/office/drawing/2014/main" id="{889B7ED6-1799-4EA5-8FFE-02D3EA0C117D}"/>
                  </a:ext>
                </a:extLst>
              </p:cNvPr>
              <p:cNvPicPr/>
              <p:nvPr/>
            </p:nvPicPr>
            <p:blipFill>
              <a:blip r:embed="rId33"/>
              <a:stretch>
                <a:fillRect/>
              </a:stretch>
            </p:blipFill>
            <p:spPr>
              <a:xfrm>
                <a:off x="347400" y="5706000"/>
                <a:ext cx="4736520" cy="1239840"/>
              </a:xfrm>
              <a:prstGeom prst="rect">
                <a:avLst/>
              </a:prstGeom>
            </p:spPr>
          </p:pic>
        </mc:Fallback>
      </mc:AlternateContent>
    </p:spTree>
    <p:extLst>
      <p:ext uri="{BB962C8B-B14F-4D97-AF65-F5344CB8AC3E}">
        <p14:creationId xmlns:p14="http://schemas.microsoft.com/office/powerpoint/2010/main" val="117974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S/4 HANA, Suite on HANA and ABAP on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designed</a:t>
            </a:r>
          </a:p>
        </p:txBody>
      </p:sp>
      <p:sp>
        <p:nvSpPr>
          <p:cNvPr id="14" name="TextBox 13">
            <a:extLst>
              <a:ext uri="{FF2B5EF4-FFF2-40B4-BE49-F238E27FC236}">
                <a16:creationId xmlns:a16="http://schemas.microsoft.com/office/drawing/2014/main"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545700"/>
            <a:ext cx="8466667" cy="3504762"/>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E140F382-432B-4929-9671-43D7607C00EE}"/>
                  </a:ext>
                </a:extLst>
              </p14:cNvPr>
              <p14:cNvContentPartPr/>
              <p14:nvPr/>
            </p14:nvContentPartPr>
            <p14:xfrm>
              <a:off x="301680" y="2277000"/>
              <a:ext cx="11880" cy="119160"/>
            </p14:xfrm>
          </p:contentPart>
        </mc:Choice>
        <mc:Fallback>
          <p:pic>
            <p:nvPicPr>
              <p:cNvPr id="5" name="Ink 4">
                <a:extLst>
                  <a:ext uri="{FF2B5EF4-FFF2-40B4-BE49-F238E27FC236}">
                    <a16:creationId xmlns:a16="http://schemas.microsoft.com/office/drawing/2014/main" id="{E140F382-432B-4929-9671-43D7607C00EE}"/>
                  </a:ext>
                </a:extLst>
              </p:cNvPr>
              <p:cNvPicPr/>
              <p:nvPr/>
            </p:nvPicPr>
            <p:blipFill>
              <a:blip r:embed="rId5"/>
              <a:stretch>
                <a:fillRect/>
              </a:stretch>
            </p:blipFill>
            <p:spPr>
              <a:xfrm>
                <a:off x="292680" y="2268000"/>
                <a:ext cx="295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F6CAD906-DDDD-423A-9387-229646351C68}"/>
                  </a:ext>
                </a:extLst>
              </p14:cNvPr>
              <p14:cNvContentPartPr/>
              <p14:nvPr/>
            </p14:nvContentPartPr>
            <p14:xfrm>
              <a:off x="374760" y="2258640"/>
              <a:ext cx="46440" cy="146520"/>
            </p14:xfrm>
          </p:contentPart>
        </mc:Choice>
        <mc:Fallback>
          <p:pic>
            <p:nvPicPr>
              <p:cNvPr id="8" name="Ink 7">
                <a:extLst>
                  <a:ext uri="{FF2B5EF4-FFF2-40B4-BE49-F238E27FC236}">
                    <a16:creationId xmlns:a16="http://schemas.microsoft.com/office/drawing/2014/main" id="{F6CAD906-DDDD-423A-9387-229646351C68}"/>
                  </a:ext>
                </a:extLst>
              </p:cNvPr>
              <p:cNvPicPr/>
              <p:nvPr/>
            </p:nvPicPr>
            <p:blipFill>
              <a:blip r:embed="rId7"/>
              <a:stretch>
                <a:fillRect/>
              </a:stretch>
            </p:blipFill>
            <p:spPr>
              <a:xfrm>
                <a:off x="365760" y="2249640"/>
                <a:ext cx="640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9B367F1E-6C6F-425E-98B7-BA1D82FFAAEC}"/>
                  </a:ext>
                </a:extLst>
              </p14:cNvPr>
              <p14:cNvContentPartPr/>
              <p14:nvPr/>
            </p14:nvContentPartPr>
            <p14:xfrm>
              <a:off x="529560" y="2286000"/>
              <a:ext cx="74160" cy="119160"/>
            </p14:xfrm>
          </p:contentPart>
        </mc:Choice>
        <mc:Fallback>
          <p:pic>
            <p:nvPicPr>
              <p:cNvPr id="9" name="Ink 8">
                <a:extLst>
                  <a:ext uri="{FF2B5EF4-FFF2-40B4-BE49-F238E27FC236}">
                    <a16:creationId xmlns:a16="http://schemas.microsoft.com/office/drawing/2014/main" id="{9B367F1E-6C6F-425E-98B7-BA1D82FFAAEC}"/>
                  </a:ext>
                </a:extLst>
              </p:cNvPr>
              <p:cNvPicPr/>
              <p:nvPr/>
            </p:nvPicPr>
            <p:blipFill>
              <a:blip r:embed="rId9"/>
              <a:stretch>
                <a:fillRect/>
              </a:stretch>
            </p:blipFill>
            <p:spPr>
              <a:xfrm>
                <a:off x="520560" y="2277000"/>
                <a:ext cx="918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0BE76697-BEE2-4929-92FC-FE90D68197E2}"/>
                  </a:ext>
                </a:extLst>
              </p14:cNvPr>
              <p14:cNvContentPartPr/>
              <p14:nvPr/>
            </p14:nvContentPartPr>
            <p14:xfrm>
              <a:off x="667440" y="2277000"/>
              <a:ext cx="55440" cy="119160"/>
            </p14:xfrm>
          </p:contentPart>
        </mc:Choice>
        <mc:Fallback>
          <p:pic>
            <p:nvPicPr>
              <p:cNvPr id="10" name="Ink 9">
                <a:extLst>
                  <a:ext uri="{FF2B5EF4-FFF2-40B4-BE49-F238E27FC236}">
                    <a16:creationId xmlns:a16="http://schemas.microsoft.com/office/drawing/2014/main" id="{0BE76697-BEE2-4929-92FC-FE90D68197E2}"/>
                  </a:ext>
                </a:extLst>
              </p:cNvPr>
              <p:cNvPicPr/>
              <p:nvPr/>
            </p:nvPicPr>
            <p:blipFill>
              <a:blip r:embed="rId11"/>
              <a:stretch>
                <a:fillRect/>
              </a:stretch>
            </p:blipFill>
            <p:spPr>
              <a:xfrm>
                <a:off x="658440" y="2268000"/>
                <a:ext cx="730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8A3813C1-3601-41A2-8541-B59F2A762392}"/>
                  </a:ext>
                </a:extLst>
              </p14:cNvPr>
              <p14:cNvContentPartPr/>
              <p14:nvPr/>
            </p14:nvContentPartPr>
            <p14:xfrm>
              <a:off x="922320" y="2239200"/>
              <a:ext cx="158400" cy="156960"/>
            </p14:xfrm>
          </p:contentPart>
        </mc:Choice>
        <mc:Fallback>
          <p:pic>
            <p:nvPicPr>
              <p:cNvPr id="13" name="Ink 12">
                <a:extLst>
                  <a:ext uri="{FF2B5EF4-FFF2-40B4-BE49-F238E27FC236}">
                    <a16:creationId xmlns:a16="http://schemas.microsoft.com/office/drawing/2014/main" id="{8A3813C1-3601-41A2-8541-B59F2A762392}"/>
                  </a:ext>
                </a:extLst>
              </p:cNvPr>
              <p:cNvPicPr/>
              <p:nvPr/>
            </p:nvPicPr>
            <p:blipFill>
              <a:blip r:embed="rId13"/>
              <a:stretch>
                <a:fillRect/>
              </a:stretch>
            </p:blipFill>
            <p:spPr>
              <a:xfrm>
                <a:off x="913320" y="2230200"/>
                <a:ext cx="1760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7" name="Ink 26">
                <a:extLst>
                  <a:ext uri="{FF2B5EF4-FFF2-40B4-BE49-F238E27FC236}">
                    <a16:creationId xmlns:a16="http://schemas.microsoft.com/office/drawing/2014/main" id="{FA4EEE69-DB28-4A24-BEDD-1002AAD09403}"/>
                  </a:ext>
                </a:extLst>
              </p14:cNvPr>
              <p14:cNvContentPartPr/>
              <p14:nvPr/>
            </p14:nvContentPartPr>
            <p14:xfrm>
              <a:off x="2066400" y="2240280"/>
              <a:ext cx="137520" cy="137520"/>
            </p14:xfrm>
          </p:contentPart>
        </mc:Choice>
        <mc:Fallback>
          <p:pic>
            <p:nvPicPr>
              <p:cNvPr id="27" name="Ink 26">
                <a:extLst>
                  <a:ext uri="{FF2B5EF4-FFF2-40B4-BE49-F238E27FC236}">
                    <a16:creationId xmlns:a16="http://schemas.microsoft.com/office/drawing/2014/main" id="{FA4EEE69-DB28-4A24-BEDD-1002AAD09403}"/>
                  </a:ext>
                </a:extLst>
              </p:cNvPr>
              <p:cNvPicPr/>
              <p:nvPr/>
            </p:nvPicPr>
            <p:blipFill>
              <a:blip r:embed="rId15"/>
              <a:stretch>
                <a:fillRect/>
              </a:stretch>
            </p:blipFill>
            <p:spPr>
              <a:xfrm>
                <a:off x="2057400" y="2231280"/>
                <a:ext cx="155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7" name="Ink 36">
                <a:extLst>
                  <a:ext uri="{FF2B5EF4-FFF2-40B4-BE49-F238E27FC236}">
                    <a16:creationId xmlns:a16="http://schemas.microsoft.com/office/drawing/2014/main" id="{70769A26-6A2F-4C65-8468-B57AB9448827}"/>
                  </a:ext>
                </a:extLst>
              </p14:cNvPr>
              <p14:cNvContentPartPr/>
              <p14:nvPr/>
            </p14:nvContentPartPr>
            <p14:xfrm>
              <a:off x="2688480" y="2221920"/>
              <a:ext cx="512280" cy="201600"/>
            </p14:xfrm>
          </p:contentPart>
        </mc:Choice>
        <mc:Fallback>
          <p:pic>
            <p:nvPicPr>
              <p:cNvPr id="37" name="Ink 36">
                <a:extLst>
                  <a:ext uri="{FF2B5EF4-FFF2-40B4-BE49-F238E27FC236}">
                    <a16:creationId xmlns:a16="http://schemas.microsoft.com/office/drawing/2014/main" id="{70769A26-6A2F-4C65-8468-B57AB9448827}"/>
                  </a:ext>
                </a:extLst>
              </p:cNvPr>
              <p:cNvPicPr/>
              <p:nvPr/>
            </p:nvPicPr>
            <p:blipFill>
              <a:blip r:embed="rId17"/>
              <a:stretch>
                <a:fillRect/>
              </a:stretch>
            </p:blipFill>
            <p:spPr>
              <a:xfrm>
                <a:off x="2679480" y="2212920"/>
                <a:ext cx="5299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8" name="Ink 37">
                <a:extLst>
                  <a:ext uri="{FF2B5EF4-FFF2-40B4-BE49-F238E27FC236}">
                    <a16:creationId xmlns:a16="http://schemas.microsoft.com/office/drawing/2014/main" id="{AD432850-1848-4278-86AE-0E9D3133FC83}"/>
                  </a:ext>
                </a:extLst>
              </p14:cNvPr>
              <p14:cNvContentPartPr/>
              <p14:nvPr/>
            </p14:nvContentPartPr>
            <p14:xfrm>
              <a:off x="2349360" y="2238120"/>
              <a:ext cx="259200" cy="185400"/>
            </p14:xfrm>
          </p:contentPart>
        </mc:Choice>
        <mc:Fallback>
          <p:pic>
            <p:nvPicPr>
              <p:cNvPr id="38" name="Ink 37">
                <a:extLst>
                  <a:ext uri="{FF2B5EF4-FFF2-40B4-BE49-F238E27FC236}">
                    <a16:creationId xmlns:a16="http://schemas.microsoft.com/office/drawing/2014/main" id="{AD432850-1848-4278-86AE-0E9D3133FC83}"/>
                  </a:ext>
                </a:extLst>
              </p:cNvPr>
              <p:cNvPicPr/>
              <p:nvPr/>
            </p:nvPicPr>
            <p:blipFill>
              <a:blip r:embed="rId19"/>
              <a:stretch>
                <a:fillRect/>
              </a:stretch>
            </p:blipFill>
            <p:spPr>
              <a:xfrm>
                <a:off x="2340360" y="2229120"/>
                <a:ext cx="2768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8" name="Ink 47">
                <a:extLst>
                  <a:ext uri="{FF2B5EF4-FFF2-40B4-BE49-F238E27FC236}">
                    <a16:creationId xmlns:a16="http://schemas.microsoft.com/office/drawing/2014/main" id="{4FAC5FB4-286D-4711-8042-18119666F4B1}"/>
                  </a:ext>
                </a:extLst>
              </p14:cNvPr>
              <p14:cNvContentPartPr/>
              <p14:nvPr/>
            </p14:nvContentPartPr>
            <p14:xfrm>
              <a:off x="667440" y="2523600"/>
              <a:ext cx="503280" cy="265680"/>
            </p14:xfrm>
          </p:contentPart>
        </mc:Choice>
        <mc:Fallback>
          <p:pic>
            <p:nvPicPr>
              <p:cNvPr id="48" name="Ink 47">
                <a:extLst>
                  <a:ext uri="{FF2B5EF4-FFF2-40B4-BE49-F238E27FC236}">
                    <a16:creationId xmlns:a16="http://schemas.microsoft.com/office/drawing/2014/main" id="{4FAC5FB4-286D-4711-8042-18119666F4B1}"/>
                  </a:ext>
                </a:extLst>
              </p:cNvPr>
              <p:cNvPicPr/>
              <p:nvPr/>
            </p:nvPicPr>
            <p:blipFill>
              <a:blip r:embed="rId21"/>
              <a:stretch>
                <a:fillRect/>
              </a:stretch>
            </p:blipFill>
            <p:spPr>
              <a:xfrm>
                <a:off x="658440" y="2514600"/>
                <a:ext cx="5209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9" name="Ink 48">
                <a:extLst>
                  <a:ext uri="{FF2B5EF4-FFF2-40B4-BE49-F238E27FC236}">
                    <a16:creationId xmlns:a16="http://schemas.microsoft.com/office/drawing/2014/main" id="{9F6798A8-4A17-4308-88C6-585B2E830782}"/>
                  </a:ext>
                </a:extLst>
              </p14:cNvPr>
              <p14:cNvContentPartPr/>
              <p14:nvPr/>
            </p14:nvContentPartPr>
            <p14:xfrm>
              <a:off x="311040" y="2541960"/>
              <a:ext cx="244800" cy="220320"/>
            </p14:xfrm>
          </p:contentPart>
        </mc:Choice>
        <mc:Fallback>
          <p:pic>
            <p:nvPicPr>
              <p:cNvPr id="49" name="Ink 48">
                <a:extLst>
                  <a:ext uri="{FF2B5EF4-FFF2-40B4-BE49-F238E27FC236}">
                    <a16:creationId xmlns:a16="http://schemas.microsoft.com/office/drawing/2014/main" id="{9F6798A8-4A17-4308-88C6-585B2E830782}"/>
                  </a:ext>
                </a:extLst>
              </p:cNvPr>
              <p:cNvPicPr/>
              <p:nvPr/>
            </p:nvPicPr>
            <p:blipFill>
              <a:blip r:embed="rId23"/>
              <a:stretch>
                <a:fillRect/>
              </a:stretch>
            </p:blipFill>
            <p:spPr>
              <a:xfrm>
                <a:off x="302040" y="2532960"/>
                <a:ext cx="2624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1" name="Ink 50">
                <a:extLst>
                  <a:ext uri="{FF2B5EF4-FFF2-40B4-BE49-F238E27FC236}">
                    <a16:creationId xmlns:a16="http://schemas.microsoft.com/office/drawing/2014/main" id="{02F3C404-8903-40CA-8B54-385EAF54AB77}"/>
                  </a:ext>
                </a:extLst>
              </p14:cNvPr>
              <p14:cNvContentPartPr/>
              <p14:nvPr/>
            </p14:nvContentPartPr>
            <p14:xfrm>
              <a:off x="1774080" y="2487240"/>
              <a:ext cx="192240" cy="18720"/>
            </p14:xfrm>
          </p:contentPart>
        </mc:Choice>
        <mc:Fallback>
          <p:pic>
            <p:nvPicPr>
              <p:cNvPr id="51" name="Ink 50">
                <a:extLst>
                  <a:ext uri="{FF2B5EF4-FFF2-40B4-BE49-F238E27FC236}">
                    <a16:creationId xmlns:a16="http://schemas.microsoft.com/office/drawing/2014/main" id="{02F3C404-8903-40CA-8B54-385EAF54AB77}"/>
                  </a:ext>
                </a:extLst>
              </p:cNvPr>
              <p:cNvPicPr/>
              <p:nvPr/>
            </p:nvPicPr>
            <p:blipFill>
              <a:blip r:embed="rId25"/>
              <a:stretch>
                <a:fillRect/>
              </a:stretch>
            </p:blipFill>
            <p:spPr>
              <a:xfrm>
                <a:off x="1765080" y="2478240"/>
                <a:ext cx="209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2" name="Ink 51">
                <a:extLst>
                  <a:ext uri="{FF2B5EF4-FFF2-40B4-BE49-F238E27FC236}">
                    <a16:creationId xmlns:a16="http://schemas.microsoft.com/office/drawing/2014/main" id="{272E1B77-D4BF-409F-BF3A-24A709F013A9}"/>
                  </a:ext>
                </a:extLst>
              </p14:cNvPr>
              <p14:cNvContentPartPr/>
              <p14:nvPr/>
            </p14:nvContentPartPr>
            <p14:xfrm>
              <a:off x="1197720" y="2221920"/>
              <a:ext cx="750240" cy="222120"/>
            </p14:xfrm>
          </p:contentPart>
        </mc:Choice>
        <mc:Fallback>
          <p:pic>
            <p:nvPicPr>
              <p:cNvPr id="52" name="Ink 51">
                <a:extLst>
                  <a:ext uri="{FF2B5EF4-FFF2-40B4-BE49-F238E27FC236}">
                    <a16:creationId xmlns:a16="http://schemas.microsoft.com/office/drawing/2014/main" id="{272E1B77-D4BF-409F-BF3A-24A709F013A9}"/>
                  </a:ext>
                </a:extLst>
              </p:cNvPr>
              <p:cNvPicPr/>
              <p:nvPr/>
            </p:nvPicPr>
            <p:blipFill>
              <a:blip r:embed="rId27"/>
              <a:stretch>
                <a:fillRect/>
              </a:stretch>
            </p:blipFill>
            <p:spPr>
              <a:xfrm>
                <a:off x="1188720" y="2212920"/>
                <a:ext cx="76788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3" name="Ink 52">
                <a:extLst>
                  <a:ext uri="{FF2B5EF4-FFF2-40B4-BE49-F238E27FC236}">
                    <a16:creationId xmlns:a16="http://schemas.microsoft.com/office/drawing/2014/main" id="{9E24240B-DDCE-4782-AC7A-FD366314F5FD}"/>
                  </a:ext>
                </a:extLst>
              </p14:cNvPr>
              <p14:cNvContentPartPr/>
              <p14:nvPr/>
            </p14:nvContentPartPr>
            <p14:xfrm>
              <a:off x="2853000" y="2467440"/>
              <a:ext cx="91800" cy="20520"/>
            </p14:xfrm>
          </p:contentPart>
        </mc:Choice>
        <mc:Fallback>
          <p:pic>
            <p:nvPicPr>
              <p:cNvPr id="53" name="Ink 52">
                <a:extLst>
                  <a:ext uri="{FF2B5EF4-FFF2-40B4-BE49-F238E27FC236}">
                    <a16:creationId xmlns:a16="http://schemas.microsoft.com/office/drawing/2014/main" id="{9E24240B-DDCE-4782-AC7A-FD366314F5FD}"/>
                  </a:ext>
                </a:extLst>
              </p:cNvPr>
              <p:cNvPicPr/>
              <p:nvPr/>
            </p:nvPicPr>
            <p:blipFill>
              <a:blip r:embed="rId29"/>
              <a:stretch>
                <a:fillRect/>
              </a:stretch>
            </p:blipFill>
            <p:spPr>
              <a:xfrm>
                <a:off x="2844000" y="2458440"/>
                <a:ext cx="1094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4" name="Ink 53">
                <a:extLst>
                  <a:ext uri="{FF2B5EF4-FFF2-40B4-BE49-F238E27FC236}">
                    <a16:creationId xmlns:a16="http://schemas.microsoft.com/office/drawing/2014/main" id="{7D197D3B-0CEB-4FB4-B050-9A5075BEAC77}"/>
                  </a:ext>
                </a:extLst>
              </p14:cNvPr>
              <p14:cNvContentPartPr/>
              <p14:nvPr/>
            </p14:nvContentPartPr>
            <p14:xfrm>
              <a:off x="2843640" y="2523600"/>
              <a:ext cx="137520" cy="18720"/>
            </p14:xfrm>
          </p:contentPart>
        </mc:Choice>
        <mc:Fallback>
          <p:pic>
            <p:nvPicPr>
              <p:cNvPr id="54" name="Ink 53">
                <a:extLst>
                  <a:ext uri="{FF2B5EF4-FFF2-40B4-BE49-F238E27FC236}">
                    <a16:creationId xmlns:a16="http://schemas.microsoft.com/office/drawing/2014/main" id="{7D197D3B-0CEB-4FB4-B050-9A5075BEAC77}"/>
                  </a:ext>
                </a:extLst>
              </p:cNvPr>
              <p:cNvPicPr/>
              <p:nvPr/>
            </p:nvPicPr>
            <p:blipFill>
              <a:blip r:embed="rId31"/>
              <a:stretch>
                <a:fillRect/>
              </a:stretch>
            </p:blipFill>
            <p:spPr>
              <a:xfrm>
                <a:off x="2834640" y="2514600"/>
                <a:ext cx="1551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5" name="Ink 64">
                <a:extLst>
                  <a:ext uri="{FF2B5EF4-FFF2-40B4-BE49-F238E27FC236}">
                    <a16:creationId xmlns:a16="http://schemas.microsoft.com/office/drawing/2014/main" id="{34EBE52C-6A89-4EFE-9C6E-B95D5A28213D}"/>
                  </a:ext>
                </a:extLst>
              </p14:cNvPr>
              <p14:cNvContentPartPr/>
              <p14:nvPr/>
            </p14:nvContentPartPr>
            <p14:xfrm>
              <a:off x="914040" y="5158440"/>
              <a:ext cx="777960" cy="369360"/>
            </p14:xfrm>
          </p:contentPart>
        </mc:Choice>
        <mc:Fallback>
          <p:pic>
            <p:nvPicPr>
              <p:cNvPr id="65" name="Ink 64">
                <a:extLst>
                  <a:ext uri="{FF2B5EF4-FFF2-40B4-BE49-F238E27FC236}">
                    <a16:creationId xmlns:a16="http://schemas.microsoft.com/office/drawing/2014/main" id="{34EBE52C-6A89-4EFE-9C6E-B95D5A28213D}"/>
                  </a:ext>
                </a:extLst>
              </p:cNvPr>
              <p:cNvPicPr/>
              <p:nvPr/>
            </p:nvPicPr>
            <p:blipFill>
              <a:blip r:embed="rId33"/>
              <a:stretch>
                <a:fillRect/>
              </a:stretch>
            </p:blipFill>
            <p:spPr>
              <a:xfrm>
                <a:off x="905040" y="5149440"/>
                <a:ext cx="79560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8" name="Ink 67">
                <a:extLst>
                  <a:ext uri="{FF2B5EF4-FFF2-40B4-BE49-F238E27FC236}">
                    <a16:creationId xmlns:a16="http://schemas.microsoft.com/office/drawing/2014/main" id="{48D97072-A9FE-4172-AB2D-6A199C248189}"/>
                  </a:ext>
                </a:extLst>
              </p14:cNvPr>
              <p14:cNvContentPartPr/>
              <p14:nvPr/>
            </p14:nvContentPartPr>
            <p14:xfrm>
              <a:off x="1781640" y="4588560"/>
              <a:ext cx="1611000" cy="1017000"/>
            </p14:xfrm>
          </p:contentPart>
        </mc:Choice>
        <mc:Fallback>
          <p:pic>
            <p:nvPicPr>
              <p:cNvPr id="68" name="Ink 67">
                <a:extLst>
                  <a:ext uri="{FF2B5EF4-FFF2-40B4-BE49-F238E27FC236}">
                    <a16:creationId xmlns:a16="http://schemas.microsoft.com/office/drawing/2014/main" id="{48D97072-A9FE-4172-AB2D-6A199C248189}"/>
                  </a:ext>
                </a:extLst>
              </p:cNvPr>
              <p:cNvPicPr/>
              <p:nvPr/>
            </p:nvPicPr>
            <p:blipFill>
              <a:blip r:embed="rId35"/>
              <a:stretch>
                <a:fillRect/>
              </a:stretch>
            </p:blipFill>
            <p:spPr>
              <a:xfrm>
                <a:off x="1772640" y="4579560"/>
                <a:ext cx="1628640" cy="1034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4" name="Ink 73">
                <a:extLst>
                  <a:ext uri="{FF2B5EF4-FFF2-40B4-BE49-F238E27FC236}">
                    <a16:creationId xmlns:a16="http://schemas.microsoft.com/office/drawing/2014/main" id="{EF847700-6FAD-45FB-8E35-D08914BB89BE}"/>
                  </a:ext>
                </a:extLst>
              </p14:cNvPr>
              <p14:cNvContentPartPr/>
              <p14:nvPr/>
            </p14:nvContentPartPr>
            <p14:xfrm>
              <a:off x="3234240" y="3309480"/>
              <a:ext cx="341640" cy="394200"/>
            </p14:xfrm>
          </p:contentPart>
        </mc:Choice>
        <mc:Fallback>
          <p:pic>
            <p:nvPicPr>
              <p:cNvPr id="74" name="Ink 73">
                <a:extLst>
                  <a:ext uri="{FF2B5EF4-FFF2-40B4-BE49-F238E27FC236}">
                    <a16:creationId xmlns:a16="http://schemas.microsoft.com/office/drawing/2014/main" id="{EF847700-6FAD-45FB-8E35-D08914BB89BE}"/>
                  </a:ext>
                </a:extLst>
              </p:cNvPr>
              <p:cNvPicPr/>
              <p:nvPr/>
            </p:nvPicPr>
            <p:blipFill>
              <a:blip r:embed="rId37"/>
              <a:stretch>
                <a:fillRect/>
              </a:stretch>
            </p:blipFill>
            <p:spPr>
              <a:xfrm>
                <a:off x="3225240" y="3300480"/>
                <a:ext cx="35928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5" name="Ink 74">
                <a:extLst>
                  <a:ext uri="{FF2B5EF4-FFF2-40B4-BE49-F238E27FC236}">
                    <a16:creationId xmlns:a16="http://schemas.microsoft.com/office/drawing/2014/main" id="{BB9609EF-7728-40CD-A867-DC52A727C0D8}"/>
                  </a:ext>
                </a:extLst>
              </p14:cNvPr>
              <p14:cNvContentPartPr/>
              <p14:nvPr/>
            </p14:nvContentPartPr>
            <p14:xfrm>
              <a:off x="7086600" y="5365080"/>
              <a:ext cx="161280" cy="24120"/>
            </p14:xfrm>
          </p:contentPart>
        </mc:Choice>
        <mc:Fallback>
          <p:pic>
            <p:nvPicPr>
              <p:cNvPr id="75" name="Ink 74">
                <a:extLst>
                  <a:ext uri="{FF2B5EF4-FFF2-40B4-BE49-F238E27FC236}">
                    <a16:creationId xmlns:a16="http://schemas.microsoft.com/office/drawing/2014/main" id="{BB9609EF-7728-40CD-A867-DC52A727C0D8}"/>
                  </a:ext>
                </a:extLst>
              </p:cNvPr>
              <p:cNvPicPr/>
              <p:nvPr/>
            </p:nvPicPr>
            <p:blipFill>
              <a:blip r:embed="rId39"/>
              <a:stretch>
                <a:fillRect/>
              </a:stretch>
            </p:blipFill>
            <p:spPr>
              <a:xfrm>
                <a:off x="7077600" y="5356080"/>
                <a:ext cx="1789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6" name="Ink 75">
                <a:extLst>
                  <a:ext uri="{FF2B5EF4-FFF2-40B4-BE49-F238E27FC236}">
                    <a16:creationId xmlns:a16="http://schemas.microsoft.com/office/drawing/2014/main" id="{7C80B7E1-9B0D-491B-BC24-80E13D1C3E84}"/>
                  </a:ext>
                </a:extLst>
              </p14:cNvPr>
              <p14:cNvContentPartPr/>
              <p14:nvPr/>
            </p14:nvContentPartPr>
            <p14:xfrm>
              <a:off x="7159680" y="5550480"/>
              <a:ext cx="119160" cy="19800"/>
            </p14:xfrm>
          </p:contentPart>
        </mc:Choice>
        <mc:Fallback>
          <p:pic>
            <p:nvPicPr>
              <p:cNvPr id="76" name="Ink 75">
                <a:extLst>
                  <a:ext uri="{FF2B5EF4-FFF2-40B4-BE49-F238E27FC236}">
                    <a16:creationId xmlns:a16="http://schemas.microsoft.com/office/drawing/2014/main" id="{7C80B7E1-9B0D-491B-BC24-80E13D1C3E84}"/>
                  </a:ext>
                </a:extLst>
              </p:cNvPr>
              <p:cNvPicPr/>
              <p:nvPr/>
            </p:nvPicPr>
            <p:blipFill>
              <a:blip r:embed="rId41"/>
              <a:stretch>
                <a:fillRect/>
              </a:stretch>
            </p:blipFill>
            <p:spPr>
              <a:xfrm>
                <a:off x="7150680" y="5541480"/>
                <a:ext cx="1368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7" name="Ink 76">
                <a:extLst>
                  <a:ext uri="{FF2B5EF4-FFF2-40B4-BE49-F238E27FC236}">
                    <a16:creationId xmlns:a16="http://schemas.microsoft.com/office/drawing/2014/main" id="{FBC56118-00E6-4B7B-A259-403DE24C5E65}"/>
                  </a:ext>
                </a:extLst>
              </p14:cNvPr>
              <p14:cNvContentPartPr/>
              <p14:nvPr/>
            </p14:nvContentPartPr>
            <p14:xfrm>
              <a:off x="7232760" y="5778360"/>
              <a:ext cx="122400" cy="28440"/>
            </p14:xfrm>
          </p:contentPart>
        </mc:Choice>
        <mc:Fallback>
          <p:pic>
            <p:nvPicPr>
              <p:cNvPr id="77" name="Ink 76">
                <a:extLst>
                  <a:ext uri="{FF2B5EF4-FFF2-40B4-BE49-F238E27FC236}">
                    <a16:creationId xmlns:a16="http://schemas.microsoft.com/office/drawing/2014/main" id="{FBC56118-00E6-4B7B-A259-403DE24C5E65}"/>
                  </a:ext>
                </a:extLst>
              </p:cNvPr>
              <p:cNvPicPr/>
              <p:nvPr/>
            </p:nvPicPr>
            <p:blipFill>
              <a:blip r:embed="rId43"/>
              <a:stretch>
                <a:fillRect/>
              </a:stretch>
            </p:blipFill>
            <p:spPr>
              <a:xfrm>
                <a:off x="7223760" y="5769360"/>
                <a:ext cx="1400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89" name="Ink 88">
                <a:extLst>
                  <a:ext uri="{FF2B5EF4-FFF2-40B4-BE49-F238E27FC236}">
                    <a16:creationId xmlns:a16="http://schemas.microsoft.com/office/drawing/2014/main" id="{3BB09865-60E1-4C0A-ACB7-3136D598C68D}"/>
                  </a:ext>
                </a:extLst>
              </p14:cNvPr>
              <p14:cNvContentPartPr/>
              <p14:nvPr/>
            </p14:nvContentPartPr>
            <p14:xfrm>
              <a:off x="4746600" y="5623560"/>
              <a:ext cx="1416960" cy="1042920"/>
            </p14:xfrm>
          </p:contentPart>
        </mc:Choice>
        <mc:Fallback>
          <p:pic>
            <p:nvPicPr>
              <p:cNvPr id="89" name="Ink 88">
                <a:extLst>
                  <a:ext uri="{FF2B5EF4-FFF2-40B4-BE49-F238E27FC236}">
                    <a16:creationId xmlns:a16="http://schemas.microsoft.com/office/drawing/2014/main" id="{3BB09865-60E1-4C0A-ACB7-3136D598C68D}"/>
                  </a:ext>
                </a:extLst>
              </p:cNvPr>
              <p:cNvPicPr/>
              <p:nvPr/>
            </p:nvPicPr>
            <p:blipFill>
              <a:blip r:embed="rId45"/>
              <a:stretch>
                <a:fillRect/>
              </a:stretch>
            </p:blipFill>
            <p:spPr>
              <a:xfrm>
                <a:off x="4737600" y="5614560"/>
                <a:ext cx="1434600" cy="1060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6" name="Ink 95">
                <a:extLst>
                  <a:ext uri="{FF2B5EF4-FFF2-40B4-BE49-F238E27FC236}">
                    <a16:creationId xmlns:a16="http://schemas.microsoft.com/office/drawing/2014/main" id="{D9F3B07C-01E7-4CBE-BF33-3AFF7B23A809}"/>
                  </a:ext>
                </a:extLst>
              </p14:cNvPr>
              <p14:cNvContentPartPr/>
              <p14:nvPr/>
            </p14:nvContentPartPr>
            <p14:xfrm>
              <a:off x="6500520" y="6061680"/>
              <a:ext cx="742320" cy="550080"/>
            </p14:xfrm>
          </p:contentPart>
        </mc:Choice>
        <mc:Fallback>
          <p:pic>
            <p:nvPicPr>
              <p:cNvPr id="96" name="Ink 95">
                <a:extLst>
                  <a:ext uri="{FF2B5EF4-FFF2-40B4-BE49-F238E27FC236}">
                    <a16:creationId xmlns:a16="http://schemas.microsoft.com/office/drawing/2014/main" id="{D9F3B07C-01E7-4CBE-BF33-3AFF7B23A809}"/>
                  </a:ext>
                </a:extLst>
              </p:cNvPr>
              <p:cNvPicPr/>
              <p:nvPr/>
            </p:nvPicPr>
            <p:blipFill>
              <a:blip r:embed="rId47"/>
              <a:stretch>
                <a:fillRect/>
              </a:stretch>
            </p:blipFill>
            <p:spPr>
              <a:xfrm>
                <a:off x="6491520" y="6052680"/>
                <a:ext cx="759960" cy="567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7" name="Ink 96">
                <a:extLst>
                  <a:ext uri="{FF2B5EF4-FFF2-40B4-BE49-F238E27FC236}">
                    <a16:creationId xmlns:a16="http://schemas.microsoft.com/office/drawing/2014/main" id="{9E14F70D-6A31-4A44-9A28-4A4DC17C14CE}"/>
                  </a:ext>
                </a:extLst>
              </p14:cNvPr>
              <p14:cNvContentPartPr/>
              <p14:nvPr/>
            </p14:nvContentPartPr>
            <p14:xfrm>
              <a:off x="7552800" y="5997960"/>
              <a:ext cx="1224360" cy="531360"/>
            </p14:xfrm>
          </p:contentPart>
        </mc:Choice>
        <mc:Fallback>
          <p:pic>
            <p:nvPicPr>
              <p:cNvPr id="97" name="Ink 96">
                <a:extLst>
                  <a:ext uri="{FF2B5EF4-FFF2-40B4-BE49-F238E27FC236}">
                    <a16:creationId xmlns:a16="http://schemas.microsoft.com/office/drawing/2014/main" id="{9E14F70D-6A31-4A44-9A28-4A4DC17C14CE}"/>
                  </a:ext>
                </a:extLst>
              </p:cNvPr>
              <p:cNvPicPr/>
              <p:nvPr/>
            </p:nvPicPr>
            <p:blipFill>
              <a:blip r:embed="rId49"/>
              <a:stretch>
                <a:fillRect/>
              </a:stretch>
            </p:blipFill>
            <p:spPr>
              <a:xfrm>
                <a:off x="7543800" y="5988960"/>
                <a:ext cx="124200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8" name="Ink 97">
                <a:extLst>
                  <a:ext uri="{FF2B5EF4-FFF2-40B4-BE49-F238E27FC236}">
                    <a16:creationId xmlns:a16="http://schemas.microsoft.com/office/drawing/2014/main" id="{51629C28-7C9D-4577-A015-487622A69015}"/>
                  </a:ext>
                </a:extLst>
              </p14:cNvPr>
              <p14:cNvContentPartPr/>
              <p14:nvPr/>
            </p14:nvContentPartPr>
            <p14:xfrm>
              <a:off x="3556440" y="6071760"/>
              <a:ext cx="339480" cy="277920"/>
            </p14:xfrm>
          </p:contentPart>
        </mc:Choice>
        <mc:Fallback>
          <p:pic>
            <p:nvPicPr>
              <p:cNvPr id="98" name="Ink 97">
                <a:extLst>
                  <a:ext uri="{FF2B5EF4-FFF2-40B4-BE49-F238E27FC236}">
                    <a16:creationId xmlns:a16="http://schemas.microsoft.com/office/drawing/2014/main" id="{51629C28-7C9D-4577-A015-487622A69015}"/>
                  </a:ext>
                </a:extLst>
              </p:cNvPr>
              <p:cNvPicPr/>
              <p:nvPr/>
            </p:nvPicPr>
            <p:blipFill>
              <a:blip r:embed="rId51"/>
              <a:stretch>
                <a:fillRect/>
              </a:stretch>
            </p:blipFill>
            <p:spPr>
              <a:xfrm>
                <a:off x="3547440" y="6062760"/>
                <a:ext cx="35712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7" name="Ink 106">
                <a:extLst>
                  <a:ext uri="{FF2B5EF4-FFF2-40B4-BE49-F238E27FC236}">
                    <a16:creationId xmlns:a16="http://schemas.microsoft.com/office/drawing/2014/main" id="{288BE3A3-B8C9-4984-AE72-75AA87A5BFC9}"/>
                  </a:ext>
                </a:extLst>
              </p14:cNvPr>
              <p14:cNvContentPartPr/>
              <p14:nvPr/>
            </p14:nvContentPartPr>
            <p14:xfrm>
              <a:off x="3740040" y="5861160"/>
              <a:ext cx="137520" cy="139320"/>
            </p14:xfrm>
          </p:contentPart>
        </mc:Choice>
        <mc:Fallback>
          <p:pic>
            <p:nvPicPr>
              <p:cNvPr id="107" name="Ink 106">
                <a:extLst>
                  <a:ext uri="{FF2B5EF4-FFF2-40B4-BE49-F238E27FC236}">
                    <a16:creationId xmlns:a16="http://schemas.microsoft.com/office/drawing/2014/main" id="{288BE3A3-B8C9-4984-AE72-75AA87A5BFC9}"/>
                  </a:ext>
                </a:extLst>
              </p:cNvPr>
              <p:cNvPicPr/>
              <p:nvPr/>
            </p:nvPicPr>
            <p:blipFill>
              <a:blip r:embed="rId53"/>
              <a:stretch>
                <a:fillRect/>
              </a:stretch>
            </p:blipFill>
            <p:spPr>
              <a:xfrm>
                <a:off x="3731040" y="5852160"/>
                <a:ext cx="1551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8" name="Ink 107">
                <a:extLst>
                  <a:ext uri="{FF2B5EF4-FFF2-40B4-BE49-F238E27FC236}">
                    <a16:creationId xmlns:a16="http://schemas.microsoft.com/office/drawing/2014/main" id="{34CE3978-4635-4B64-BB3B-082B401EC203}"/>
                  </a:ext>
                </a:extLst>
              </p14:cNvPr>
              <p14:cNvContentPartPr/>
              <p14:nvPr/>
            </p14:nvContentPartPr>
            <p14:xfrm>
              <a:off x="3703320" y="6437520"/>
              <a:ext cx="144000" cy="220320"/>
            </p14:xfrm>
          </p:contentPart>
        </mc:Choice>
        <mc:Fallback>
          <p:pic>
            <p:nvPicPr>
              <p:cNvPr id="108" name="Ink 107">
                <a:extLst>
                  <a:ext uri="{FF2B5EF4-FFF2-40B4-BE49-F238E27FC236}">
                    <a16:creationId xmlns:a16="http://schemas.microsoft.com/office/drawing/2014/main" id="{34CE3978-4635-4B64-BB3B-082B401EC203}"/>
                  </a:ext>
                </a:extLst>
              </p:cNvPr>
              <p:cNvPicPr/>
              <p:nvPr/>
            </p:nvPicPr>
            <p:blipFill>
              <a:blip r:embed="rId55"/>
              <a:stretch>
                <a:fillRect/>
              </a:stretch>
            </p:blipFill>
            <p:spPr>
              <a:xfrm>
                <a:off x="3694320" y="6428520"/>
                <a:ext cx="1616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9" name="Ink 108">
                <a:extLst>
                  <a:ext uri="{FF2B5EF4-FFF2-40B4-BE49-F238E27FC236}">
                    <a16:creationId xmlns:a16="http://schemas.microsoft.com/office/drawing/2014/main" id="{CD9567D6-16EB-410B-9D44-3893E4DD1DDC}"/>
                  </a:ext>
                </a:extLst>
              </p14:cNvPr>
              <p14:cNvContentPartPr/>
              <p14:nvPr/>
            </p14:nvContentPartPr>
            <p14:xfrm>
              <a:off x="3081600" y="6144840"/>
              <a:ext cx="237960" cy="105840"/>
            </p14:xfrm>
          </p:contentPart>
        </mc:Choice>
        <mc:Fallback>
          <p:pic>
            <p:nvPicPr>
              <p:cNvPr id="109" name="Ink 108">
                <a:extLst>
                  <a:ext uri="{FF2B5EF4-FFF2-40B4-BE49-F238E27FC236}">
                    <a16:creationId xmlns:a16="http://schemas.microsoft.com/office/drawing/2014/main" id="{CD9567D6-16EB-410B-9D44-3893E4DD1DDC}"/>
                  </a:ext>
                </a:extLst>
              </p:cNvPr>
              <p:cNvPicPr/>
              <p:nvPr/>
            </p:nvPicPr>
            <p:blipFill>
              <a:blip r:embed="rId57"/>
              <a:stretch>
                <a:fillRect/>
              </a:stretch>
            </p:blipFill>
            <p:spPr>
              <a:xfrm>
                <a:off x="3072600" y="6135840"/>
                <a:ext cx="2556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10" name="Ink 109">
                <a:extLst>
                  <a:ext uri="{FF2B5EF4-FFF2-40B4-BE49-F238E27FC236}">
                    <a16:creationId xmlns:a16="http://schemas.microsoft.com/office/drawing/2014/main" id="{1EA420D5-7F75-492A-8F7F-463C1BA1D17D}"/>
                  </a:ext>
                </a:extLst>
              </p14:cNvPr>
              <p14:cNvContentPartPr/>
              <p14:nvPr/>
            </p14:nvContentPartPr>
            <p14:xfrm>
              <a:off x="4022640" y="6172200"/>
              <a:ext cx="272160" cy="82800"/>
            </p14:xfrm>
          </p:contentPart>
        </mc:Choice>
        <mc:Fallback>
          <p:pic>
            <p:nvPicPr>
              <p:cNvPr id="110" name="Ink 109">
                <a:extLst>
                  <a:ext uri="{FF2B5EF4-FFF2-40B4-BE49-F238E27FC236}">
                    <a16:creationId xmlns:a16="http://schemas.microsoft.com/office/drawing/2014/main" id="{1EA420D5-7F75-492A-8F7F-463C1BA1D17D}"/>
                  </a:ext>
                </a:extLst>
              </p:cNvPr>
              <p:cNvPicPr/>
              <p:nvPr/>
            </p:nvPicPr>
            <p:blipFill>
              <a:blip r:embed="rId59"/>
              <a:stretch>
                <a:fillRect/>
              </a:stretch>
            </p:blipFill>
            <p:spPr>
              <a:xfrm>
                <a:off x="4013640" y="6163200"/>
                <a:ext cx="2898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23" name="Ink 122">
                <a:extLst>
                  <a:ext uri="{FF2B5EF4-FFF2-40B4-BE49-F238E27FC236}">
                    <a16:creationId xmlns:a16="http://schemas.microsoft.com/office/drawing/2014/main" id="{5A02EFBD-1E85-4512-9703-A7E31F382861}"/>
                  </a:ext>
                </a:extLst>
              </p14:cNvPr>
              <p14:cNvContentPartPr/>
              <p14:nvPr/>
            </p14:nvContentPartPr>
            <p14:xfrm>
              <a:off x="6985800" y="3975840"/>
              <a:ext cx="1143720" cy="1017000"/>
            </p14:xfrm>
          </p:contentPart>
        </mc:Choice>
        <mc:Fallback>
          <p:pic>
            <p:nvPicPr>
              <p:cNvPr id="123" name="Ink 122">
                <a:extLst>
                  <a:ext uri="{FF2B5EF4-FFF2-40B4-BE49-F238E27FC236}">
                    <a16:creationId xmlns:a16="http://schemas.microsoft.com/office/drawing/2014/main" id="{5A02EFBD-1E85-4512-9703-A7E31F382861}"/>
                  </a:ext>
                </a:extLst>
              </p:cNvPr>
              <p:cNvPicPr/>
              <p:nvPr/>
            </p:nvPicPr>
            <p:blipFill>
              <a:blip r:embed="rId61"/>
              <a:stretch>
                <a:fillRect/>
              </a:stretch>
            </p:blipFill>
            <p:spPr>
              <a:xfrm>
                <a:off x="6976800" y="3966840"/>
                <a:ext cx="1161360" cy="1034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24" name="Ink 123">
                <a:extLst>
                  <a:ext uri="{FF2B5EF4-FFF2-40B4-BE49-F238E27FC236}">
                    <a16:creationId xmlns:a16="http://schemas.microsoft.com/office/drawing/2014/main" id="{F606E9C9-9FA9-43B8-97A1-47ACCCDEA1DE}"/>
                  </a:ext>
                </a:extLst>
              </p14:cNvPr>
              <p14:cNvContentPartPr/>
              <p14:nvPr/>
            </p14:nvContentPartPr>
            <p14:xfrm>
              <a:off x="9290160" y="3675960"/>
              <a:ext cx="101520" cy="27720"/>
            </p14:xfrm>
          </p:contentPart>
        </mc:Choice>
        <mc:Fallback>
          <p:pic>
            <p:nvPicPr>
              <p:cNvPr id="124" name="Ink 123">
                <a:extLst>
                  <a:ext uri="{FF2B5EF4-FFF2-40B4-BE49-F238E27FC236}">
                    <a16:creationId xmlns:a16="http://schemas.microsoft.com/office/drawing/2014/main" id="{F606E9C9-9FA9-43B8-97A1-47ACCCDEA1DE}"/>
                  </a:ext>
                </a:extLst>
              </p:cNvPr>
              <p:cNvPicPr/>
              <p:nvPr/>
            </p:nvPicPr>
            <p:blipFill>
              <a:blip r:embed="rId63"/>
              <a:stretch>
                <a:fillRect/>
              </a:stretch>
            </p:blipFill>
            <p:spPr>
              <a:xfrm>
                <a:off x="9281160" y="3666960"/>
                <a:ext cx="1191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27" name="Ink 126">
                <a:extLst>
                  <a:ext uri="{FF2B5EF4-FFF2-40B4-BE49-F238E27FC236}">
                    <a16:creationId xmlns:a16="http://schemas.microsoft.com/office/drawing/2014/main" id="{3723585D-994C-4C7A-8893-B23DD94AD2E6}"/>
                  </a:ext>
                </a:extLst>
              </p14:cNvPr>
              <p14:cNvContentPartPr/>
              <p14:nvPr/>
            </p14:nvContentPartPr>
            <p14:xfrm>
              <a:off x="9290160" y="3404160"/>
              <a:ext cx="82800" cy="52560"/>
            </p14:xfrm>
          </p:contentPart>
        </mc:Choice>
        <mc:Fallback>
          <p:pic>
            <p:nvPicPr>
              <p:cNvPr id="127" name="Ink 126">
                <a:extLst>
                  <a:ext uri="{FF2B5EF4-FFF2-40B4-BE49-F238E27FC236}">
                    <a16:creationId xmlns:a16="http://schemas.microsoft.com/office/drawing/2014/main" id="{3723585D-994C-4C7A-8893-B23DD94AD2E6}"/>
                  </a:ext>
                </a:extLst>
              </p:cNvPr>
              <p:cNvPicPr/>
              <p:nvPr/>
            </p:nvPicPr>
            <p:blipFill>
              <a:blip r:embed="rId65"/>
              <a:stretch>
                <a:fillRect/>
              </a:stretch>
            </p:blipFill>
            <p:spPr>
              <a:xfrm>
                <a:off x="9281160" y="3395160"/>
                <a:ext cx="1004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30" name="Ink 129">
                <a:extLst>
                  <a:ext uri="{FF2B5EF4-FFF2-40B4-BE49-F238E27FC236}">
                    <a16:creationId xmlns:a16="http://schemas.microsoft.com/office/drawing/2014/main" id="{66C261AD-A8A6-434A-893D-C5A36CA69134}"/>
                  </a:ext>
                </a:extLst>
              </p14:cNvPr>
              <p14:cNvContentPartPr/>
              <p14:nvPr/>
            </p14:nvContentPartPr>
            <p14:xfrm>
              <a:off x="9408960" y="3945960"/>
              <a:ext cx="131040" cy="32040"/>
            </p14:xfrm>
          </p:contentPart>
        </mc:Choice>
        <mc:Fallback>
          <p:pic>
            <p:nvPicPr>
              <p:cNvPr id="130" name="Ink 129">
                <a:extLst>
                  <a:ext uri="{FF2B5EF4-FFF2-40B4-BE49-F238E27FC236}">
                    <a16:creationId xmlns:a16="http://schemas.microsoft.com/office/drawing/2014/main" id="{66C261AD-A8A6-434A-893D-C5A36CA69134}"/>
                  </a:ext>
                </a:extLst>
              </p:cNvPr>
              <p:cNvPicPr/>
              <p:nvPr/>
            </p:nvPicPr>
            <p:blipFill>
              <a:blip r:embed="rId67"/>
              <a:stretch>
                <a:fillRect/>
              </a:stretch>
            </p:blipFill>
            <p:spPr>
              <a:xfrm>
                <a:off x="9399960" y="3936960"/>
                <a:ext cx="148680" cy="49680"/>
              </a:xfrm>
              <a:prstGeom prst="rect">
                <a:avLst/>
              </a:prstGeom>
            </p:spPr>
          </p:pic>
        </mc:Fallback>
      </mc:AlternateContent>
    </p:spTree>
    <p:extLst>
      <p:ext uri="{BB962C8B-B14F-4D97-AF65-F5344CB8AC3E}">
        <p14:creationId xmlns:p14="http://schemas.microsoft.com/office/powerpoint/2010/main" val="82698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HANA Architecture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22855" y="184706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6062</TotalTime>
  <Words>1827</Words>
  <Application>Microsoft Office PowerPoint</Application>
  <PresentationFormat>Widescreen</PresentationFormat>
  <Paragraphs>288</Paragraphs>
  <Slides>24</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 Black</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547</cp:revision>
  <dcterms:created xsi:type="dcterms:W3CDTF">2016-07-10T03:33:26Z</dcterms:created>
  <dcterms:modified xsi:type="dcterms:W3CDTF">2021-05-03T08:49:32Z</dcterms:modified>
</cp:coreProperties>
</file>